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diagrams/layout7.xml" ContentType="application/vnd.openxmlformats-officedocument.drawingml.diagram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diagrams/layout6.xml" ContentType="application/vnd.openxmlformats-officedocument.drawingml.diagram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diagrams/layout4.xml" ContentType="application/vnd.openxmlformats-officedocument.drawingml.diagramLayout+xml"/>
  <Override PartName="/ppt/diagrams/data7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82" r:id="rId5"/>
    <p:sldId id="284" r:id="rId6"/>
    <p:sldId id="283" r:id="rId7"/>
    <p:sldId id="261" r:id="rId8"/>
    <p:sldId id="262" r:id="rId9"/>
    <p:sldId id="263" r:id="rId10"/>
    <p:sldId id="264" r:id="rId11"/>
    <p:sldId id="280" r:id="rId12"/>
    <p:sldId id="267" r:id="rId13"/>
    <p:sldId id="281" r:id="rId14"/>
    <p:sldId id="268" r:id="rId15"/>
    <p:sldId id="269" r:id="rId16"/>
    <p:sldId id="270" r:id="rId17"/>
    <p:sldId id="271" r:id="rId18"/>
    <p:sldId id="277" r:id="rId19"/>
    <p:sldId id="278" r:id="rId20"/>
    <p:sldId id="279" r:id="rId21"/>
    <p:sldId id="272" r:id="rId22"/>
    <p:sldId id="273" r:id="rId23"/>
    <p:sldId id="276" r:id="rId2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100" d="100"/>
          <a:sy n="100" d="100"/>
        </p:scale>
        <p:origin x="-324" y="-7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56EF59-EB0F-43D0-8C2E-B92AF58359B8}" type="doc">
      <dgm:prSet loTypeId="urn:microsoft.com/office/officeart/2005/8/layout/hList7" loCatId="list" qsTypeId="urn:microsoft.com/office/officeart/2005/8/quickstyle/simple5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434B864E-29B2-4C50-A782-E47A19624553}">
      <dgm:prSet phldrT="[Text]" custT="1"/>
      <dgm:spPr/>
      <dgm:t>
        <a:bodyPr/>
        <a:lstStyle/>
        <a:p>
          <a:pPr algn="ctr"/>
          <a:r>
            <a:rPr lang="en-US" sz="1900" dirty="0" smtClean="0"/>
            <a:t>Name: Rahul Rathi</a:t>
          </a:r>
        </a:p>
      </dgm:t>
    </dgm:pt>
    <dgm:pt modelId="{EBD437BD-B694-4A47-B4ED-90EC8CC273D7}" type="parTrans" cxnId="{A5300502-3654-40FF-8C75-BAF9CCD7DF4D}">
      <dgm:prSet/>
      <dgm:spPr/>
      <dgm:t>
        <a:bodyPr/>
        <a:lstStyle/>
        <a:p>
          <a:endParaRPr lang="en-US"/>
        </a:p>
      </dgm:t>
    </dgm:pt>
    <dgm:pt modelId="{1002CB75-52DA-4B9E-8A93-4CDFC0EB181E}" type="sibTrans" cxnId="{A5300502-3654-40FF-8C75-BAF9CCD7DF4D}">
      <dgm:prSet/>
      <dgm:spPr/>
      <dgm:t>
        <a:bodyPr/>
        <a:lstStyle/>
        <a:p>
          <a:endParaRPr lang="en-US"/>
        </a:p>
      </dgm:t>
    </dgm:pt>
    <dgm:pt modelId="{FCFE6A13-2FB2-443C-B79F-4C1B7731F5B9}">
      <dgm:prSet phldrT="[Text]" custT="1"/>
      <dgm:spPr/>
      <dgm:t>
        <a:bodyPr/>
        <a:lstStyle/>
        <a:p>
          <a:pPr algn="l"/>
          <a:r>
            <a:rPr lang="en-US" sz="1500" dirty="0" smtClean="0"/>
            <a:t>Skills  : Java ,Virtualization &amp; Internetworking</a:t>
          </a:r>
        </a:p>
      </dgm:t>
    </dgm:pt>
    <dgm:pt modelId="{2E8E027E-0457-4A16-AABC-C51031F1E05F}" type="sibTrans" cxnId="{8A10B59F-B916-47DA-A1F9-10C5EF718F2F}">
      <dgm:prSet/>
      <dgm:spPr/>
      <dgm:t>
        <a:bodyPr/>
        <a:lstStyle/>
        <a:p>
          <a:endParaRPr lang="en-US"/>
        </a:p>
      </dgm:t>
    </dgm:pt>
    <dgm:pt modelId="{5FC7F617-3605-4A47-BDFD-709868399B91}" type="parTrans" cxnId="{8A10B59F-B916-47DA-A1F9-10C5EF718F2F}">
      <dgm:prSet/>
      <dgm:spPr/>
      <dgm:t>
        <a:bodyPr/>
        <a:lstStyle/>
        <a:p>
          <a:endParaRPr lang="en-US"/>
        </a:p>
      </dgm:t>
    </dgm:pt>
    <dgm:pt modelId="{E5FEB76B-E56E-4BD4-9F8C-2CA5B76EB8D3}">
      <dgm:prSet phldrT="[Text]" custT="1"/>
      <dgm:spPr/>
      <dgm:t>
        <a:bodyPr/>
        <a:lstStyle/>
        <a:p>
          <a:pPr algn="l"/>
          <a:r>
            <a:rPr lang="en-US" sz="1500" dirty="0" smtClean="0"/>
            <a:t>Roll :  Backend &amp; Processing Unit</a:t>
          </a:r>
        </a:p>
      </dgm:t>
    </dgm:pt>
    <dgm:pt modelId="{0DFB3A50-FACD-4EC1-A184-57629175263E}" type="sibTrans" cxnId="{B4EA1CBC-EFE7-4C46-A3AA-3AFAAFE47095}">
      <dgm:prSet/>
      <dgm:spPr/>
      <dgm:t>
        <a:bodyPr/>
        <a:lstStyle/>
        <a:p>
          <a:endParaRPr lang="en-US"/>
        </a:p>
      </dgm:t>
    </dgm:pt>
    <dgm:pt modelId="{D672E71A-8598-4561-BF1B-01CB9C751730}" type="parTrans" cxnId="{B4EA1CBC-EFE7-4C46-A3AA-3AFAAFE47095}">
      <dgm:prSet/>
      <dgm:spPr/>
      <dgm:t>
        <a:bodyPr/>
        <a:lstStyle/>
        <a:p>
          <a:endParaRPr lang="en-US"/>
        </a:p>
      </dgm:t>
    </dgm:pt>
    <dgm:pt modelId="{6192BEFD-7A0E-4355-8930-FAFFB98950E6}">
      <dgm:prSet phldrT="[Text]" custT="1"/>
      <dgm:spPr/>
      <dgm:t>
        <a:bodyPr/>
        <a:lstStyle/>
        <a:p>
          <a:pPr algn="l"/>
          <a:r>
            <a:rPr lang="en-US" sz="1500" dirty="0" smtClean="0"/>
            <a:t>Enroll : 140060107046</a:t>
          </a:r>
        </a:p>
      </dgm:t>
    </dgm:pt>
    <dgm:pt modelId="{C2481A7D-B40D-47D3-8479-FD51C4933765}" type="sibTrans" cxnId="{BC8C9164-A023-427F-991F-8E82634E5313}">
      <dgm:prSet/>
      <dgm:spPr/>
      <dgm:t>
        <a:bodyPr/>
        <a:lstStyle/>
        <a:p>
          <a:endParaRPr lang="en-US"/>
        </a:p>
      </dgm:t>
    </dgm:pt>
    <dgm:pt modelId="{D2B5A7B6-96C3-4AD4-88FD-864626F84D75}" type="parTrans" cxnId="{BC8C9164-A023-427F-991F-8E82634E5313}">
      <dgm:prSet/>
      <dgm:spPr/>
      <dgm:t>
        <a:bodyPr/>
        <a:lstStyle/>
        <a:p>
          <a:endParaRPr lang="en-US"/>
        </a:p>
      </dgm:t>
    </dgm:pt>
    <dgm:pt modelId="{CE2F8A59-33B7-42E9-827E-5E098E3A81C8}">
      <dgm:prSet phldrT="[Text]"/>
      <dgm:spPr/>
      <dgm:t>
        <a:bodyPr/>
        <a:lstStyle/>
        <a:p>
          <a:r>
            <a:rPr lang="en-US" dirty="0" smtClean="0"/>
            <a:t>Name: </a:t>
          </a:r>
          <a:r>
            <a:rPr lang="en-US" dirty="0" err="1" smtClean="0"/>
            <a:t>Divya</a:t>
          </a:r>
          <a:r>
            <a:rPr lang="en-US" dirty="0" smtClean="0"/>
            <a:t> </a:t>
          </a:r>
          <a:r>
            <a:rPr lang="en-US" dirty="0" err="1" smtClean="0"/>
            <a:t>Limbani</a:t>
          </a:r>
          <a:endParaRPr lang="en-US" dirty="0"/>
        </a:p>
      </dgm:t>
    </dgm:pt>
    <dgm:pt modelId="{96FD6F9A-BF03-49E4-AD13-54D96DC040E3}" type="parTrans" cxnId="{25D960E0-6CF4-4EA7-B64D-24B8E6F11B61}">
      <dgm:prSet/>
      <dgm:spPr/>
      <dgm:t>
        <a:bodyPr/>
        <a:lstStyle/>
        <a:p>
          <a:endParaRPr lang="en-US"/>
        </a:p>
      </dgm:t>
    </dgm:pt>
    <dgm:pt modelId="{A35998FF-73F7-4359-BA10-1E58ABBEDC97}" type="sibTrans" cxnId="{25D960E0-6CF4-4EA7-B64D-24B8E6F11B61}">
      <dgm:prSet/>
      <dgm:spPr/>
      <dgm:t>
        <a:bodyPr/>
        <a:lstStyle/>
        <a:p>
          <a:endParaRPr lang="en-US"/>
        </a:p>
      </dgm:t>
    </dgm:pt>
    <dgm:pt modelId="{2B8C45BB-A3BF-40DA-BC1E-DB01329BF71E}">
      <dgm:prSet phldrT="[Text]"/>
      <dgm:spPr/>
      <dgm:t>
        <a:bodyPr/>
        <a:lstStyle/>
        <a:p>
          <a:r>
            <a:rPr lang="en-US" dirty="0" smtClean="0"/>
            <a:t>Enroll : </a:t>
          </a:r>
          <a:r>
            <a:rPr lang="en-US" dirty="0" smtClean="0"/>
            <a:t>120010131005</a:t>
          </a:r>
          <a:endParaRPr lang="en-US" dirty="0"/>
        </a:p>
      </dgm:t>
    </dgm:pt>
    <dgm:pt modelId="{1E222D8E-B90D-4985-ACD1-5621D73E2A40}" type="parTrans" cxnId="{9B3F5A21-03FF-459C-8B1B-CA07993F1A8B}">
      <dgm:prSet/>
      <dgm:spPr/>
      <dgm:t>
        <a:bodyPr/>
        <a:lstStyle/>
        <a:p>
          <a:endParaRPr lang="en-US"/>
        </a:p>
      </dgm:t>
    </dgm:pt>
    <dgm:pt modelId="{4B9A5C39-D142-4065-868B-8AE0DD5716AA}" type="sibTrans" cxnId="{9B3F5A21-03FF-459C-8B1B-CA07993F1A8B}">
      <dgm:prSet/>
      <dgm:spPr/>
      <dgm:t>
        <a:bodyPr/>
        <a:lstStyle/>
        <a:p>
          <a:endParaRPr lang="en-US"/>
        </a:p>
      </dgm:t>
    </dgm:pt>
    <dgm:pt modelId="{49857E1B-5E2F-43F4-87EA-B02BF42EBCF9}">
      <dgm:prSet phldrT="[Text]"/>
      <dgm:spPr/>
      <dgm:t>
        <a:bodyPr/>
        <a:lstStyle/>
        <a:p>
          <a:r>
            <a:rPr lang="en-US" dirty="0" smtClean="0"/>
            <a:t>Roll : </a:t>
          </a:r>
          <a:r>
            <a:rPr lang="en-US" dirty="0" smtClean="0"/>
            <a:t>Frontend</a:t>
          </a:r>
          <a:endParaRPr lang="en-US" dirty="0"/>
        </a:p>
      </dgm:t>
    </dgm:pt>
    <dgm:pt modelId="{9DA440BB-8310-4DBE-99D7-7E5FEEAA59BF}" type="parTrans" cxnId="{A6CB78E5-2AEC-4C23-BB0F-E4054092F64F}">
      <dgm:prSet/>
      <dgm:spPr/>
      <dgm:t>
        <a:bodyPr/>
        <a:lstStyle/>
        <a:p>
          <a:endParaRPr lang="en-US"/>
        </a:p>
      </dgm:t>
    </dgm:pt>
    <dgm:pt modelId="{9EAF28A8-8431-4B55-A64F-06CCA24FF0D1}" type="sibTrans" cxnId="{A6CB78E5-2AEC-4C23-BB0F-E4054092F64F}">
      <dgm:prSet/>
      <dgm:spPr/>
      <dgm:t>
        <a:bodyPr/>
        <a:lstStyle/>
        <a:p>
          <a:endParaRPr lang="en-US"/>
        </a:p>
      </dgm:t>
    </dgm:pt>
    <dgm:pt modelId="{79EA2C23-3BDC-47FC-B1B9-B17F3A67D12A}">
      <dgm:prSet phldrT="[Text]"/>
      <dgm:spPr/>
      <dgm:t>
        <a:bodyPr/>
        <a:lstStyle/>
        <a:p>
          <a:r>
            <a:rPr lang="en-US" dirty="0" smtClean="0"/>
            <a:t>Skills  </a:t>
          </a:r>
          <a:r>
            <a:rPr lang="en-US" dirty="0" smtClean="0"/>
            <a:t>: HTML , CSS, Bootstrap, C .</a:t>
          </a:r>
          <a:endParaRPr lang="en-US" dirty="0"/>
        </a:p>
      </dgm:t>
    </dgm:pt>
    <dgm:pt modelId="{4A859DBC-061A-410A-B72F-7A63CC8E3CF9}" type="parTrans" cxnId="{D7555903-622E-433A-A56D-4392ACB30038}">
      <dgm:prSet/>
      <dgm:spPr/>
      <dgm:t>
        <a:bodyPr/>
        <a:lstStyle/>
        <a:p>
          <a:endParaRPr lang="en-US"/>
        </a:p>
      </dgm:t>
    </dgm:pt>
    <dgm:pt modelId="{106B125F-3D8C-4323-B65C-45860DC70CB3}" type="sibTrans" cxnId="{D7555903-622E-433A-A56D-4392ACB30038}">
      <dgm:prSet/>
      <dgm:spPr/>
      <dgm:t>
        <a:bodyPr/>
        <a:lstStyle/>
        <a:p>
          <a:endParaRPr lang="en-US"/>
        </a:p>
      </dgm:t>
    </dgm:pt>
    <dgm:pt modelId="{8EB262F3-0E0D-4B24-8160-A0EF0B659F2F}">
      <dgm:prSet phldrT="[Text]"/>
      <dgm:spPr/>
      <dgm:t>
        <a:bodyPr/>
        <a:lstStyle/>
        <a:p>
          <a:r>
            <a:rPr lang="en-US" dirty="0" smtClean="0"/>
            <a:t>Name: Rahul Rathi</a:t>
          </a:r>
          <a:endParaRPr lang="en-US" dirty="0"/>
        </a:p>
      </dgm:t>
    </dgm:pt>
    <dgm:pt modelId="{EC1727CC-31F2-4BEE-AAD1-B8254E39BA81}" type="parTrans" cxnId="{52CBFA67-5213-448A-BA5D-1E6EF5F59F5B}">
      <dgm:prSet/>
      <dgm:spPr/>
      <dgm:t>
        <a:bodyPr/>
        <a:lstStyle/>
        <a:p>
          <a:endParaRPr lang="en-US"/>
        </a:p>
      </dgm:t>
    </dgm:pt>
    <dgm:pt modelId="{98D01639-F33A-4FBE-A61D-55F5BE00B024}" type="sibTrans" cxnId="{52CBFA67-5213-448A-BA5D-1E6EF5F59F5B}">
      <dgm:prSet/>
      <dgm:spPr/>
      <dgm:t>
        <a:bodyPr/>
        <a:lstStyle/>
        <a:p>
          <a:endParaRPr lang="en-US"/>
        </a:p>
      </dgm:t>
    </dgm:pt>
    <dgm:pt modelId="{5C3DDC60-C46A-4341-88E2-D5ADD89A5381}">
      <dgm:prSet phldrT="[Text]"/>
      <dgm:spPr/>
      <dgm:t>
        <a:bodyPr/>
        <a:lstStyle/>
        <a:p>
          <a:r>
            <a:rPr lang="en-US" dirty="0" smtClean="0"/>
            <a:t>Enroll : 140060107046</a:t>
          </a:r>
          <a:endParaRPr lang="en-US" dirty="0"/>
        </a:p>
      </dgm:t>
    </dgm:pt>
    <dgm:pt modelId="{8A3ABB73-B289-4F79-B33C-F31F1AEA6C2A}" type="parTrans" cxnId="{2FA89129-9000-489E-BAC1-D11E7F6093BB}">
      <dgm:prSet/>
      <dgm:spPr/>
      <dgm:t>
        <a:bodyPr/>
        <a:lstStyle/>
        <a:p>
          <a:endParaRPr lang="en-US"/>
        </a:p>
      </dgm:t>
    </dgm:pt>
    <dgm:pt modelId="{2ED4E219-1042-4333-8EFE-0F978F4C6BCA}" type="sibTrans" cxnId="{2FA89129-9000-489E-BAC1-D11E7F6093BB}">
      <dgm:prSet/>
      <dgm:spPr/>
      <dgm:t>
        <a:bodyPr/>
        <a:lstStyle/>
        <a:p>
          <a:endParaRPr lang="en-US"/>
        </a:p>
      </dgm:t>
    </dgm:pt>
    <dgm:pt modelId="{AD3D2793-43C9-402B-B9ED-2746F9035DE6}">
      <dgm:prSet phldrT="[Text]"/>
      <dgm:spPr/>
      <dgm:t>
        <a:bodyPr/>
        <a:lstStyle/>
        <a:p>
          <a:r>
            <a:rPr lang="en-US" dirty="0" smtClean="0"/>
            <a:t>Roll :  Backend &amp; Processing Unit</a:t>
          </a:r>
          <a:endParaRPr lang="en-US" dirty="0"/>
        </a:p>
      </dgm:t>
    </dgm:pt>
    <dgm:pt modelId="{C36D904D-0EB5-492A-8114-3C2704BCAB74}" type="parTrans" cxnId="{7A290BAA-39F7-4EA5-B25F-6F9F694951E5}">
      <dgm:prSet/>
      <dgm:spPr/>
      <dgm:t>
        <a:bodyPr/>
        <a:lstStyle/>
        <a:p>
          <a:endParaRPr lang="en-US"/>
        </a:p>
      </dgm:t>
    </dgm:pt>
    <dgm:pt modelId="{75E33E5F-6D52-42C9-B822-C778C7EDA2B4}" type="sibTrans" cxnId="{7A290BAA-39F7-4EA5-B25F-6F9F694951E5}">
      <dgm:prSet/>
      <dgm:spPr/>
      <dgm:t>
        <a:bodyPr/>
        <a:lstStyle/>
        <a:p>
          <a:endParaRPr lang="en-US"/>
        </a:p>
      </dgm:t>
    </dgm:pt>
    <dgm:pt modelId="{5CC4329F-6C09-4D14-AF65-24B205BF7E51}">
      <dgm:prSet phldrT="[Text]"/>
      <dgm:spPr/>
      <dgm:t>
        <a:bodyPr/>
        <a:lstStyle/>
        <a:p>
          <a:r>
            <a:rPr lang="en-US" dirty="0" smtClean="0"/>
            <a:t>Skills  : Java ,Virtualization &amp; Internetworking</a:t>
          </a:r>
          <a:endParaRPr lang="en-US" dirty="0"/>
        </a:p>
      </dgm:t>
    </dgm:pt>
    <dgm:pt modelId="{A2B424FA-26CA-4998-A51B-0C3D56DB5318}" type="parTrans" cxnId="{96E14ECC-3CEC-42A9-B2F9-DB1560ED9FCD}">
      <dgm:prSet/>
      <dgm:spPr/>
      <dgm:t>
        <a:bodyPr/>
        <a:lstStyle/>
        <a:p>
          <a:endParaRPr lang="en-US"/>
        </a:p>
      </dgm:t>
    </dgm:pt>
    <dgm:pt modelId="{DBF09848-0818-4156-BC60-E55E5027D651}" type="sibTrans" cxnId="{96E14ECC-3CEC-42A9-B2F9-DB1560ED9FCD}">
      <dgm:prSet/>
      <dgm:spPr/>
      <dgm:t>
        <a:bodyPr/>
        <a:lstStyle/>
        <a:p>
          <a:endParaRPr lang="en-US"/>
        </a:p>
      </dgm:t>
    </dgm:pt>
    <dgm:pt modelId="{FF683328-ADC2-483E-B63D-6669D93CF08F}">
      <dgm:prSet phldrT="[Text]" custT="1"/>
      <dgm:spPr/>
      <dgm:t>
        <a:bodyPr/>
        <a:lstStyle/>
        <a:p>
          <a:pPr algn="l"/>
          <a:r>
            <a:rPr lang="en-US" sz="1900" dirty="0" smtClean="0"/>
            <a:t>Name: Bhavika Patel</a:t>
          </a:r>
        </a:p>
      </dgm:t>
    </dgm:pt>
    <dgm:pt modelId="{ED396EB4-B81F-410F-B1D7-CFCC57034F41}" type="sibTrans" cxnId="{F6F5FAD3-8F0B-40A2-9674-895AC6EA86FC}">
      <dgm:prSet/>
      <dgm:spPr/>
      <dgm:t>
        <a:bodyPr/>
        <a:lstStyle/>
        <a:p>
          <a:endParaRPr lang="en-US"/>
        </a:p>
      </dgm:t>
    </dgm:pt>
    <dgm:pt modelId="{DBE44C55-256E-4C79-B59C-600B54912BA2}" type="parTrans" cxnId="{F6F5FAD3-8F0B-40A2-9674-895AC6EA86FC}">
      <dgm:prSet/>
      <dgm:spPr/>
      <dgm:t>
        <a:bodyPr/>
        <a:lstStyle/>
        <a:p>
          <a:endParaRPr lang="en-US"/>
        </a:p>
      </dgm:t>
    </dgm:pt>
    <dgm:pt modelId="{F579B66F-D52A-4D7D-B58C-3F4987E1EB1B}">
      <dgm:prSet phldrT="[Text]" custT="1"/>
      <dgm:spPr/>
      <dgm:t>
        <a:bodyPr/>
        <a:lstStyle/>
        <a:p>
          <a:r>
            <a:rPr lang="en-US" sz="1500" dirty="0" smtClean="0"/>
            <a:t>Enroll : 140060107007</a:t>
          </a:r>
        </a:p>
      </dgm:t>
    </dgm:pt>
    <dgm:pt modelId="{8634757D-6780-404D-AF24-5B55DD240885}" type="sibTrans" cxnId="{71FF33A1-9F01-4D70-A0CF-BFDF851CD4F8}">
      <dgm:prSet/>
      <dgm:spPr/>
      <dgm:t>
        <a:bodyPr/>
        <a:lstStyle/>
        <a:p>
          <a:endParaRPr lang="en-US"/>
        </a:p>
      </dgm:t>
    </dgm:pt>
    <dgm:pt modelId="{8EF12E46-8DC1-4B3E-A925-D42C58E7CAAB}" type="parTrans" cxnId="{71FF33A1-9F01-4D70-A0CF-BFDF851CD4F8}">
      <dgm:prSet/>
      <dgm:spPr/>
      <dgm:t>
        <a:bodyPr/>
        <a:lstStyle/>
        <a:p>
          <a:endParaRPr lang="en-US"/>
        </a:p>
      </dgm:t>
    </dgm:pt>
    <dgm:pt modelId="{9D898D0C-700D-4EA7-8E9F-5C47A9FF8441}">
      <dgm:prSet phldrT="[Text]" custT="1"/>
      <dgm:spPr/>
      <dgm:t>
        <a:bodyPr/>
        <a:lstStyle/>
        <a:p>
          <a:r>
            <a:rPr lang="en-US" sz="1500" dirty="0" smtClean="0"/>
            <a:t>Roll :  Processing Unit &amp; Database management</a:t>
          </a:r>
        </a:p>
      </dgm:t>
    </dgm:pt>
    <dgm:pt modelId="{D24D8A09-E625-4DC4-8744-C6B425734BBA}" type="sibTrans" cxnId="{A628B49C-83F8-49B5-85A5-96A0F4CC411E}">
      <dgm:prSet/>
      <dgm:spPr/>
      <dgm:t>
        <a:bodyPr/>
        <a:lstStyle/>
        <a:p>
          <a:endParaRPr lang="en-US"/>
        </a:p>
      </dgm:t>
    </dgm:pt>
    <dgm:pt modelId="{F5A7B512-3672-4D2E-BB2D-1068BD29790E}" type="parTrans" cxnId="{A628B49C-83F8-49B5-85A5-96A0F4CC411E}">
      <dgm:prSet/>
      <dgm:spPr/>
      <dgm:t>
        <a:bodyPr/>
        <a:lstStyle/>
        <a:p>
          <a:endParaRPr lang="en-US"/>
        </a:p>
      </dgm:t>
    </dgm:pt>
    <dgm:pt modelId="{2D8FAE8A-D865-4D7D-8BFE-04BF5A697721}">
      <dgm:prSet phldrT="[Text]" custT="1"/>
      <dgm:spPr/>
      <dgm:t>
        <a:bodyPr/>
        <a:lstStyle/>
        <a:p>
          <a:r>
            <a:rPr lang="en-US" sz="1500" dirty="0" smtClean="0"/>
            <a:t>Skills  : Java , HTML , Database . </a:t>
          </a:r>
        </a:p>
      </dgm:t>
    </dgm:pt>
    <dgm:pt modelId="{6A68A86A-E312-4ABE-BECD-D7B661340F82}" type="sibTrans" cxnId="{B7C6EB21-1FF9-4B6A-B09B-90BFEE495341}">
      <dgm:prSet/>
      <dgm:spPr/>
      <dgm:t>
        <a:bodyPr/>
        <a:lstStyle/>
        <a:p>
          <a:endParaRPr lang="en-US"/>
        </a:p>
      </dgm:t>
    </dgm:pt>
    <dgm:pt modelId="{2A07995C-B097-42EC-8F70-3C5678E1AB53}" type="parTrans" cxnId="{B7C6EB21-1FF9-4B6A-B09B-90BFEE495341}">
      <dgm:prSet/>
      <dgm:spPr/>
      <dgm:t>
        <a:bodyPr/>
        <a:lstStyle/>
        <a:p>
          <a:endParaRPr lang="en-US"/>
        </a:p>
      </dgm:t>
    </dgm:pt>
    <dgm:pt modelId="{B726F28C-4E3A-436C-9969-BE5FE794CF6C}" type="pres">
      <dgm:prSet presAssocID="{6956EF59-EB0F-43D0-8C2E-B92AF58359B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9C56A4-DD07-4EDB-AC03-ECD73D05E704}" type="pres">
      <dgm:prSet presAssocID="{6956EF59-EB0F-43D0-8C2E-B92AF58359B8}" presName="fgShape" presStyleLbl="fgShp" presStyleIdx="0" presStyleCnt="1" custLinFactNeighborX="1528" custLinFactNeighborY="9040"/>
      <dgm:spPr/>
      <dgm:t>
        <a:bodyPr/>
        <a:lstStyle/>
        <a:p>
          <a:endParaRPr lang="en-US"/>
        </a:p>
      </dgm:t>
    </dgm:pt>
    <dgm:pt modelId="{26C7F7FF-9C07-42A8-8CA5-55A333485487}" type="pres">
      <dgm:prSet presAssocID="{6956EF59-EB0F-43D0-8C2E-B92AF58359B8}" presName="linComp" presStyleCnt="0"/>
      <dgm:spPr/>
      <dgm:t>
        <a:bodyPr/>
        <a:lstStyle/>
        <a:p>
          <a:endParaRPr lang="en-US"/>
        </a:p>
      </dgm:t>
    </dgm:pt>
    <dgm:pt modelId="{575BC4FA-0E20-4057-82E6-7A14DEE06873}" type="pres">
      <dgm:prSet presAssocID="{434B864E-29B2-4C50-A782-E47A19624553}" presName="compNode" presStyleCnt="0"/>
      <dgm:spPr/>
      <dgm:t>
        <a:bodyPr/>
        <a:lstStyle/>
        <a:p>
          <a:endParaRPr lang="en-US"/>
        </a:p>
      </dgm:t>
    </dgm:pt>
    <dgm:pt modelId="{CE478FEE-80DF-4F84-BA9B-8BB078AB86B9}" type="pres">
      <dgm:prSet presAssocID="{434B864E-29B2-4C50-A782-E47A19624553}" presName="bkgdShape" presStyleLbl="node1" presStyleIdx="0" presStyleCnt="4" custLinFactNeighborX="-3593"/>
      <dgm:spPr/>
      <dgm:t>
        <a:bodyPr/>
        <a:lstStyle/>
        <a:p>
          <a:endParaRPr lang="en-US"/>
        </a:p>
      </dgm:t>
    </dgm:pt>
    <dgm:pt modelId="{204DD7FC-B629-4DF2-A1AF-946F71DD959D}" type="pres">
      <dgm:prSet presAssocID="{434B864E-29B2-4C50-A782-E47A19624553}" presName="nodeTx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990A63-B48D-40DF-BDD6-40BA835CCF9B}" type="pres">
      <dgm:prSet presAssocID="{434B864E-29B2-4C50-A782-E47A19624553}" presName="invisiNode" presStyleLbl="node1" presStyleIdx="0" presStyleCnt="4"/>
      <dgm:spPr/>
      <dgm:t>
        <a:bodyPr/>
        <a:lstStyle/>
        <a:p>
          <a:endParaRPr lang="en-US"/>
        </a:p>
      </dgm:t>
    </dgm:pt>
    <dgm:pt modelId="{005B570F-C58D-4F10-ADB9-DD4A1E1FFB4F}" type="pres">
      <dgm:prSet presAssocID="{434B864E-29B2-4C50-A782-E47A19624553}" presName="imagNode" presStyleLbl="fgImgPlace1" presStyleIdx="0" presStyleCnt="4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D6C500E7-C79B-4411-A663-7A7C9213C1F1}" type="pres">
      <dgm:prSet presAssocID="{1002CB75-52DA-4B9E-8A93-4CDFC0EB181E}" presName="sibTrans" presStyleLbl="sibTrans2D1" presStyleIdx="0" presStyleCnt="0"/>
      <dgm:spPr/>
      <dgm:t>
        <a:bodyPr/>
        <a:lstStyle/>
        <a:p>
          <a:endParaRPr lang="en-US"/>
        </a:p>
      </dgm:t>
    </dgm:pt>
    <dgm:pt modelId="{3ADEC3D3-527C-436C-854F-5ECB26B8D983}" type="pres">
      <dgm:prSet presAssocID="{FF683328-ADC2-483E-B63D-6669D93CF08F}" presName="compNode" presStyleCnt="0"/>
      <dgm:spPr/>
      <dgm:t>
        <a:bodyPr/>
        <a:lstStyle/>
        <a:p>
          <a:endParaRPr lang="en-US"/>
        </a:p>
      </dgm:t>
    </dgm:pt>
    <dgm:pt modelId="{66F58594-457C-44FA-A24F-428AC04D5C17}" type="pres">
      <dgm:prSet presAssocID="{FF683328-ADC2-483E-B63D-6669D93CF08F}" presName="bkgdShape" presStyleLbl="node1" presStyleIdx="1" presStyleCnt="4" custScaleX="106770"/>
      <dgm:spPr/>
      <dgm:t>
        <a:bodyPr/>
        <a:lstStyle/>
        <a:p>
          <a:endParaRPr lang="en-US"/>
        </a:p>
      </dgm:t>
    </dgm:pt>
    <dgm:pt modelId="{F23151FD-9F3D-435F-A237-80E68BB2F0B1}" type="pres">
      <dgm:prSet presAssocID="{FF683328-ADC2-483E-B63D-6669D93CF08F}" presName="nodeTx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0C2CFE-F69A-40AD-B2E9-46C945446043}" type="pres">
      <dgm:prSet presAssocID="{FF683328-ADC2-483E-B63D-6669D93CF08F}" presName="invisiNode" presStyleLbl="node1" presStyleIdx="1" presStyleCnt="4"/>
      <dgm:spPr/>
      <dgm:t>
        <a:bodyPr/>
        <a:lstStyle/>
        <a:p>
          <a:endParaRPr lang="en-US"/>
        </a:p>
      </dgm:t>
    </dgm:pt>
    <dgm:pt modelId="{36083BF2-6EF5-4226-9936-B4305FB9E1F3}" type="pres">
      <dgm:prSet presAssocID="{FF683328-ADC2-483E-B63D-6669D93CF08F}" presName="imagNode" presStyleLbl="fgImgPlace1" presStyleIdx="1" presStyleCnt="4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5B560556-B776-4051-87F6-A7A9A1F87168}" type="pres">
      <dgm:prSet presAssocID="{ED396EB4-B81F-410F-B1D7-CFCC57034F41}" presName="sibTrans" presStyleLbl="sibTrans2D1" presStyleIdx="0" presStyleCnt="0"/>
      <dgm:spPr/>
      <dgm:t>
        <a:bodyPr/>
        <a:lstStyle/>
        <a:p>
          <a:endParaRPr lang="en-US"/>
        </a:p>
      </dgm:t>
    </dgm:pt>
    <dgm:pt modelId="{96AE700C-14C9-455F-9C5D-14A8962F603A}" type="pres">
      <dgm:prSet presAssocID="{CE2F8A59-33B7-42E9-827E-5E098E3A81C8}" presName="compNode" presStyleCnt="0"/>
      <dgm:spPr/>
      <dgm:t>
        <a:bodyPr/>
        <a:lstStyle/>
        <a:p>
          <a:endParaRPr lang="en-US"/>
        </a:p>
      </dgm:t>
    </dgm:pt>
    <dgm:pt modelId="{9165A3DC-4139-48E9-AC97-7704E5BFAFE1}" type="pres">
      <dgm:prSet presAssocID="{CE2F8A59-33B7-42E9-827E-5E098E3A81C8}" presName="bkgdShape" presStyleLbl="node1" presStyleIdx="2" presStyleCnt="4"/>
      <dgm:spPr/>
      <dgm:t>
        <a:bodyPr/>
        <a:lstStyle/>
        <a:p>
          <a:endParaRPr lang="en-US"/>
        </a:p>
      </dgm:t>
    </dgm:pt>
    <dgm:pt modelId="{CE897842-1ED2-433B-91AA-AAE541357C50}" type="pres">
      <dgm:prSet presAssocID="{CE2F8A59-33B7-42E9-827E-5E098E3A81C8}" presName="nodeTx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9F20F4-7C03-4E74-8EE7-BB3710E02509}" type="pres">
      <dgm:prSet presAssocID="{CE2F8A59-33B7-42E9-827E-5E098E3A81C8}" presName="invisiNode" presStyleLbl="node1" presStyleIdx="2" presStyleCnt="4"/>
      <dgm:spPr/>
      <dgm:t>
        <a:bodyPr/>
        <a:lstStyle/>
        <a:p>
          <a:endParaRPr lang="en-US"/>
        </a:p>
      </dgm:t>
    </dgm:pt>
    <dgm:pt modelId="{D50416D0-985A-42BF-93FE-EB7C8B416925}" type="pres">
      <dgm:prSet presAssocID="{CE2F8A59-33B7-42E9-827E-5E098E3A81C8}" presName="imagNode" presStyleLbl="fgImgPlace1" presStyleIdx="2" presStyleCnt="4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807A2C1C-DDAF-4332-A10B-478F9B5F59F2}" type="pres">
      <dgm:prSet presAssocID="{A35998FF-73F7-4359-BA10-1E58ABBEDC97}" presName="sibTrans" presStyleLbl="sibTrans2D1" presStyleIdx="0" presStyleCnt="0"/>
      <dgm:spPr/>
      <dgm:t>
        <a:bodyPr/>
        <a:lstStyle/>
        <a:p>
          <a:endParaRPr lang="en-US"/>
        </a:p>
      </dgm:t>
    </dgm:pt>
    <dgm:pt modelId="{153A8FE3-254A-4400-97DE-7E55356C174E}" type="pres">
      <dgm:prSet presAssocID="{8EB262F3-0E0D-4B24-8160-A0EF0B659F2F}" presName="compNode" presStyleCnt="0"/>
      <dgm:spPr/>
      <dgm:t>
        <a:bodyPr/>
        <a:lstStyle/>
        <a:p>
          <a:endParaRPr lang="en-US"/>
        </a:p>
      </dgm:t>
    </dgm:pt>
    <dgm:pt modelId="{8DEC9464-9D73-4F1D-A360-77DD0A8628EA}" type="pres">
      <dgm:prSet presAssocID="{8EB262F3-0E0D-4B24-8160-A0EF0B659F2F}" presName="bkgdShape" presStyleLbl="node1" presStyleIdx="3" presStyleCnt="4"/>
      <dgm:spPr/>
      <dgm:t>
        <a:bodyPr/>
        <a:lstStyle/>
        <a:p>
          <a:endParaRPr lang="en-US"/>
        </a:p>
      </dgm:t>
    </dgm:pt>
    <dgm:pt modelId="{4DA658E4-5909-491F-BD7C-40667715042D}" type="pres">
      <dgm:prSet presAssocID="{8EB262F3-0E0D-4B24-8160-A0EF0B659F2F}" presName="nodeTx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401E17-288E-4ED0-B3D3-26A6C8B6006E}" type="pres">
      <dgm:prSet presAssocID="{8EB262F3-0E0D-4B24-8160-A0EF0B659F2F}" presName="invisiNode" presStyleLbl="node1" presStyleIdx="3" presStyleCnt="4"/>
      <dgm:spPr/>
      <dgm:t>
        <a:bodyPr/>
        <a:lstStyle/>
        <a:p>
          <a:endParaRPr lang="en-US"/>
        </a:p>
      </dgm:t>
    </dgm:pt>
    <dgm:pt modelId="{20C993A3-12B2-4225-A689-CDACEC29EDB7}" type="pres">
      <dgm:prSet presAssocID="{8EB262F3-0E0D-4B24-8160-A0EF0B659F2F}" presName="imagNode" presStyleLbl="fgImgPlace1" presStyleIdx="3" presStyleCnt="4"/>
      <dgm:spPr/>
      <dgm:t>
        <a:bodyPr/>
        <a:lstStyle/>
        <a:p>
          <a:endParaRPr lang="en-US"/>
        </a:p>
      </dgm:t>
    </dgm:pt>
  </dgm:ptLst>
  <dgm:cxnLst>
    <dgm:cxn modelId="{A6CB78E5-2AEC-4C23-BB0F-E4054092F64F}" srcId="{CE2F8A59-33B7-42E9-827E-5E098E3A81C8}" destId="{49857E1B-5E2F-43F4-87EA-B02BF42EBCF9}" srcOrd="1" destOrd="0" parTransId="{9DA440BB-8310-4DBE-99D7-7E5FEEAA59BF}" sibTransId="{9EAF28A8-8431-4B55-A64F-06CCA24FF0D1}"/>
    <dgm:cxn modelId="{618CEFD6-8FA8-4EE4-9CA0-88D22F4E79AD}" type="presOf" srcId="{49857E1B-5E2F-43F4-87EA-B02BF42EBCF9}" destId="{CE897842-1ED2-433B-91AA-AAE541357C50}" srcOrd="1" destOrd="2" presId="urn:microsoft.com/office/officeart/2005/8/layout/hList7"/>
    <dgm:cxn modelId="{7BDC1BA8-011F-4DB2-84CC-E8ECDF86FC8F}" type="presOf" srcId="{434B864E-29B2-4C50-A782-E47A19624553}" destId="{CE478FEE-80DF-4F84-BA9B-8BB078AB86B9}" srcOrd="0" destOrd="0" presId="urn:microsoft.com/office/officeart/2005/8/layout/hList7"/>
    <dgm:cxn modelId="{AFCCC727-9C5B-4EEF-9596-4BF1A5425AE6}" type="presOf" srcId="{2D8FAE8A-D865-4D7D-8BFE-04BF5A697721}" destId="{66F58594-457C-44FA-A24F-428AC04D5C17}" srcOrd="0" destOrd="3" presId="urn:microsoft.com/office/officeart/2005/8/layout/hList7"/>
    <dgm:cxn modelId="{BEA923E9-488D-4C38-98AF-1D2739E30555}" type="presOf" srcId="{ED396EB4-B81F-410F-B1D7-CFCC57034F41}" destId="{5B560556-B776-4051-87F6-A7A9A1F87168}" srcOrd="0" destOrd="0" presId="urn:microsoft.com/office/officeart/2005/8/layout/hList7"/>
    <dgm:cxn modelId="{A628B49C-83F8-49B5-85A5-96A0F4CC411E}" srcId="{FF683328-ADC2-483E-B63D-6669D93CF08F}" destId="{9D898D0C-700D-4EA7-8E9F-5C47A9FF8441}" srcOrd="1" destOrd="0" parTransId="{F5A7B512-3672-4D2E-BB2D-1068BD29790E}" sibTransId="{D24D8A09-E625-4DC4-8744-C6B425734BBA}"/>
    <dgm:cxn modelId="{B4EA1CBC-EFE7-4C46-A3AA-3AFAAFE47095}" srcId="{434B864E-29B2-4C50-A782-E47A19624553}" destId="{E5FEB76B-E56E-4BD4-9F8C-2CA5B76EB8D3}" srcOrd="1" destOrd="0" parTransId="{D672E71A-8598-4561-BF1B-01CB9C751730}" sibTransId="{0DFB3A50-FACD-4EC1-A184-57629175263E}"/>
    <dgm:cxn modelId="{D7555903-622E-433A-A56D-4392ACB30038}" srcId="{CE2F8A59-33B7-42E9-827E-5E098E3A81C8}" destId="{79EA2C23-3BDC-47FC-B1B9-B17F3A67D12A}" srcOrd="2" destOrd="0" parTransId="{4A859DBC-061A-410A-B72F-7A63CC8E3CF9}" sibTransId="{106B125F-3D8C-4323-B65C-45860DC70CB3}"/>
    <dgm:cxn modelId="{2AE0DE51-6DAD-4235-98CC-D45E5DC5EA4F}" type="presOf" srcId="{5C3DDC60-C46A-4341-88E2-D5ADD89A5381}" destId="{4DA658E4-5909-491F-BD7C-40667715042D}" srcOrd="1" destOrd="1" presId="urn:microsoft.com/office/officeart/2005/8/layout/hList7"/>
    <dgm:cxn modelId="{B7C6EB21-1FF9-4B6A-B09B-90BFEE495341}" srcId="{FF683328-ADC2-483E-B63D-6669D93CF08F}" destId="{2D8FAE8A-D865-4D7D-8BFE-04BF5A697721}" srcOrd="2" destOrd="0" parTransId="{2A07995C-B097-42EC-8F70-3C5678E1AB53}" sibTransId="{6A68A86A-E312-4ABE-BECD-D7B661340F82}"/>
    <dgm:cxn modelId="{184C7F2F-1A44-469B-8B84-0703AA527551}" type="presOf" srcId="{E5FEB76B-E56E-4BD4-9F8C-2CA5B76EB8D3}" destId="{204DD7FC-B629-4DF2-A1AF-946F71DD959D}" srcOrd="1" destOrd="2" presId="urn:microsoft.com/office/officeart/2005/8/layout/hList7"/>
    <dgm:cxn modelId="{78C2E9F6-11FB-4C69-96A4-275CAE664643}" type="presOf" srcId="{79EA2C23-3BDC-47FC-B1B9-B17F3A67D12A}" destId="{CE897842-1ED2-433B-91AA-AAE541357C50}" srcOrd="1" destOrd="3" presId="urn:microsoft.com/office/officeart/2005/8/layout/hList7"/>
    <dgm:cxn modelId="{E7749770-D6B7-4F98-8F74-54D434C8924C}" type="presOf" srcId="{49857E1B-5E2F-43F4-87EA-B02BF42EBCF9}" destId="{9165A3DC-4139-48E9-AC97-7704E5BFAFE1}" srcOrd="0" destOrd="2" presId="urn:microsoft.com/office/officeart/2005/8/layout/hList7"/>
    <dgm:cxn modelId="{713A31FE-65BC-41E8-87A7-8A9B309BA93D}" type="presOf" srcId="{6192BEFD-7A0E-4355-8930-FAFFB98950E6}" destId="{204DD7FC-B629-4DF2-A1AF-946F71DD959D}" srcOrd="1" destOrd="1" presId="urn:microsoft.com/office/officeart/2005/8/layout/hList7"/>
    <dgm:cxn modelId="{2FA89129-9000-489E-BAC1-D11E7F6093BB}" srcId="{8EB262F3-0E0D-4B24-8160-A0EF0B659F2F}" destId="{5C3DDC60-C46A-4341-88E2-D5ADD89A5381}" srcOrd="0" destOrd="0" parTransId="{8A3ABB73-B289-4F79-B33C-F31F1AEA6C2A}" sibTransId="{2ED4E219-1042-4333-8EFE-0F978F4C6BCA}"/>
    <dgm:cxn modelId="{08117E6F-6BF1-43E3-8DB7-0412D7191953}" type="presOf" srcId="{F579B66F-D52A-4D7D-B58C-3F4987E1EB1B}" destId="{66F58594-457C-44FA-A24F-428AC04D5C17}" srcOrd="0" destOrd="1" presId="urn:microsoft.com/office/officeart/2005/8/layout/hList7"/>
    <dgm:cxn modelId="{7A290BAA-39F7-4EA5-B25F-6F9F694951E5}" srcId="{8EB262F3-0E0D-4B24-8160-A0EF0B659F2F}" destId="{AD3D2793-43C9-402B-B9ED-2746F9035DE6}" srcOrd="1" destOrd="0" parTransId="{C36D904D-0EB5-492A-8114-3C2704BCAB74}" sibTransId="{75E33E5F-6D52-42C9-B822-C778C7EDA2B4}"/>
    <dgm:cxn modelId="{33D62111-680B-4EE3-878A-6FD2C00F0B91}" type="presOf" srcId="{CE2F8A59-33B7-42E9-827E-5E098E3A81C8}" destId="{9165A3DC-4139-48E9-AC97-7704E5BFAFE1}" srcOrd="0" destOrd="0" presId="urn:microsoft.com/office/officeart/2005/8/layout/hList7"/>
    <dgm:cxn modelId="{F0B3E738-43F0-40BF-8A6A-1904731F96AB}" type="presOf" srcId="{FCFE6A13-2FB2-443C-B79F-4C1B7731F5B9}" destId="{CE478FEE-80DF-4F84-BA9B-8BB078AB86B9}" srcOrd="0" destOrd="3" presId="urn:microsoft.com/office/officeart/2005/8/layout/hList7"/>
    <dgm:cxn modelId="{1474AD66-7233-41A5-BE90-5BDF22462DC4}" type="presOf" srcId="{5C3DDC60-C46A-4341-88E2-D5ADD89A5381}" destId="{8DEC9464-9D73-4F1D-A360-77DD0A8628EA}" srcOrd="0" destOrd="1" presId="urn:microsoft.com/office/officeart/2005/8/layout/hList7"/>
    <dgm:cxn modelId="{91615D2A-2D01-4DA0-A4A3-D1C76E356783}" type="presOf" srcId="{8EB262F3-0E0D-4B24-8160-A0EF0B659F2F}" destId="{8DEC9464-9D73-4F1D-A360-77DD0A8628EA}" srcOrd="0" destOrd="0" presId="urn:microsoft.com/office/officeart/2005/8/layout/hList7"/>
    <dgm:cxn modelId="{638B2EFB-F42A-4D59-A31D-BC2690D4B7A6}" type="presOf" srcId="{9D898D0C-700D-4EA7-8E9F-5C47A9FF8441}" destId="{F23151FD-9F3D-435F-A237-80E68BB2F0B1}" srcOrd="1" destOrd="2" presId="urn:microsoft.com/office/officeart/2005/8/layout/hList7"/>
    <dgm:cxn modelId="{D1670EB4-85B2-4B87-97D2-C2F1948AC120}" type="presOf" srcId="{2B8C45BB-A3BF-40DA-BC1E-DB01329BF71E}" destId="{9165A3DC-4139-48E9-AC97-7704E5BFAFE1}" srcOrd="0" destOrd="1" presId="urn:microsoft.com/office/officeart/2005/8/layout/hList7"/>
    <dgm:cxn modelId="{71FF33A1-9F01-4D70-A0CF-BFDF851CD4F8}" srcId="{FF683328-ADC2-483E-B63D-6669D93CF08F}" destId="{F579B66F-D52A-4D7D-B58C-3F4987E1EB1B}" srcOrd="0" destOrd="0" parTransId="{8EF12E46-8DC1-4B3E-A925-D42C58E7CAAB}" sibTransId="{8634757D-6780-404D-AF24-5B55DD240885}"/>
    <dgm:cxn modelId="{73CC07B6-9D75-494F-B7C4-6867CAEFDE95}" type="presOf" srcId="{1002CB75-52DA-4B9E-8A93-4CDFC0EB181E}" destId="{D6C500E7-C79B-4411-A663-7A7C9213C1F1}" srcOrd="0" destOrd="0" presId="urn:microsoft.com/office/officeart/2005/8/layout/hList7"/>
    <dgm:cxn modelId="{73FDC53D-2865-4ACA-92CA-F133F0B13C7C}" type="presOf" srcId="{FCFE6A13-2FB2-443C-B79F-4C1B7731F5B9}" destId="{204DD7FC-B629-4DF2-A1AF-946F71DD959D}" srcOrd="1" destOrd="3" presId="urn:microsoft.com/office/officeart/2005/8/layout/hList7"/>
    <dgm:cxn modelId="{F1A08DD7-9A38-436C-8E12-B686A0064A1F}" type="presOf" srcId="{5CC4329F-6C09-4D14-AF65-24B205BF7E51}" destId="{8DEC9464-9D73-4F1D-A360-77DD0A8628EA}" srcOrd="0" destOrd="3" presId="urn:microsoft.com/office/officeart/2005/8/layout/hList7"/>
    <dgm:cxn modelId="{F6F5FAD3-8F0B-40A2-9674-895AC6EA86FC}" srcId="{6956EF59-EB0F-43D0-8C2E-B92AF58359B8}" destId="{FF683328-ADC2-483E-B63D-6669D93CF08F}" srcOrd="1" destOrd="0" parTransId="{DBE44C55-256E-4C79-B59C-600B54912BA2}" sibTransId="{ED396EB4-B81F-410F-B1D7-CFCC57034F41}"/>
    <dgm:cxn modelId="{E1386D5E-193A-4D56-953B-59D2F5A2B6CE}" type="presOf" srcId="{9D898D0C-700D-4EA7-8E9F-5C47A9FF8441}" destId="{66F58594-457C-44FA-A24F-428AC04D5C17}" srcOrd="0" destOrd="2" presId="urn:microsoft.com/office/officeart/2005/8/layout/hList7"/>
    <dgm:cxn modelId="{AE5B1606-8699-4FF8-8221-C45C137C53B0}" type="presOf" srcId="{5CC4329F-6C09-4D14-AF65-24B205BF7E51}" destId="{4DA658E4-5909-491F-BD7C-40667715042D}" srcOrd="1" destOrd="3" presId="urn:microsoft.com/office/officeart/2005/8/layout/hList7"/>
    <dgm:cxn modelId="{2E0DBE89-068B-48BF-ADCB-AF388FA9FB73}" type="presOf" srcId="{CE2F8A59-33B7-42E9-827E-5E098E3A81C8}" destId="{CE897842-1ED2-433B-91AA-AAE541357C50}" srcOrd="1" destOrd="0" presId="urn:microsoft.com/office/officeart/2005/8/layout/hList7"/>
    <dgm:cxn modelId="{10D23064-032B-4420-9DC1-CCFFA08A6B08}" type="presOf" srcId="{79EA2C23-3BDC-47FC-B1B9-B17F3A67D12A}" destId="{9165A3DC-4139-48E9-AC97-7704E5BFAFE1}" srcOrd="0" destOrd="3" presId="urn:microsoft.com/office/officeart/2005/8/layout/hList7"/>
    <dgm:cxn modelId="{ED55810F-4881-460B-BE1A-44A457C6CFB2}" type="presOf" srcId="{AD3D2793-43C9-402B-B9ED-2746F9035DE6}" destId="{8DEC9464-9D73-4F1D-A360-77DD0A8628EA}" srcOrd="0" destOrd="2" presId="urn:microsoft.com/office/officeart/2005/8/layout/hList7"/>
    <dgm:cxn modelId="{646FD3C0-0615-4C71-BD13-99C0906CEE0C}" type="presOf" srcId="{2D8FAE8A-D865-4D7D-8BFE-04BF5A697721}" destId="{F23151FD-9F3D-435F-A237-80E68BB2F0B1}" srcOrd="1" destOrd="3" presId="urn:microsoft.com/office/officeart/2005/8/layout/hList7"/>
    <dgm:cxn modelId="{39280C29-861D-450D-8671-8036DE1CA3E3}" type="presOf" srcId="{AD3D2793-43C9-402B-B9ED-2746F9035DE6}" destId="{4DA658E4-5909-491F-BD7C-40667715042D}" srcOrd="1" destOrd="2" presId="urn:microsoft.com/office/officeart/2005/8/layout/hList7"/>
    <dgm:cxn modelId="{5C01B763-2CF9-4F93-9DE1-851312F3A484}" type="presOf" srcId="{8EB262F3-0E0D-4B24-8160-A0EF0B659F2F}" destId="{4DA658E4-5909-491F-BD7C-40667715042D}" srcOrd="1" destOrd="0" presId="urn:microsoft.com/office/officeart/2005/8/layout/hList7"/>
    <dgm:cxn modelId="{52CBFA67-5213-448A-BA5D-1E6EF5F59F5B}" srcId="{6956EF59-EB0F-43D0-8C2E-B92AF58359B8}" destId="{8EB262F3-0E0D-4B24-8160-A0EF0B659F2F}" srcOrd="3" destOrd="0" parTransId="{EC1727CC-31F2-4BEE-AAD1-B8254E39BA81}" sibTransId="{98D01639-F33A-4FBE-A61D-55F5BE00B024}"/>
    <dgm:cxn modelId="{A5300502-3654-40FF-8C75-BAF9CCD7DF4D}" srcId="{6956EF59-EB0F-43D0-8C2E-B92AF58359B8}" destId="{434B864E-29B2-4C50-A782-E47A19624553}" srcOrd="0" destOrd="0" parTransId="{EBD437BD-B694-4A47-B4ED-90EC8CC273D7}" sibTransId="{1002CB75-52DA-4B9E-8A93-4CDFC0EB181E}"/>
    <dgm:cxn modelId="{05BA2B81-B919-4350-A75B-57E86203420A}" type="presOf" srcId="{6956EF59-EB0F-43D0-8C2E-B92AF58359B8}" destId="{B726F28C-4E3A-436C-9969-BE5FE794CF6C}" srcOrd="0" destOrd="0" presId="urn:microsoft.com/office/officeart/2005/8/layout/hList7"/>
    <dgm:cxn modelId="{25D960E0-6CF4-4EA7-B64D-24B8E6F11B61}" srcId="{6956EF59-EB0F-43D0-8C2E-B92AF58359B8}" destId="{CE2F8A59-33B7-42E9-827E-5E098E3A81C8}" srcOrd="2" destOrd="0" parTransId="{96FD6F9A-BF03-49E4-AD13-54D96DC040E3}" sibTransId="{A35998FF-73F7-4359-BA10-1E58ABBEDC97}"/>
    <dgm:cxn modelId="{619EC40D-3B8C-43F6-B5DB-7460BA83C50D}" type="presOf" srcId="{FF683328-ADC2-483E-B63D-6669D93CF08F}" destId="{66F58594-457C-44FA-A24F-428AC04D5C17}" srcOrd="0" destOrd="0" presId="urn:microsoft.com/office/officeart/2005/8/layout/hList7"/>
    <dgm:cxn modelId="{BC8C9164-A023-427F-991F-8E82634E5313}" srcId="{434B864E-29B2-4C50-A782-E47A19624553}" destId="{6192BEFD-7A0E-4355-8930-FAFFB98950E6}" srcOrd="0" destOrd="0" parTransId="{D2B5A7B6-96C3-4AD4-88FD-864626F84D75}" sibTransId="{C2481A7D-B40D-47D3-8479-FD51C4933765}"/>
    <dgm:cxn modelId="{FDE5BCDD-9907-44CF-8755-B0C349C94FA1}" type="presOf" srcId="{E5FEB76B-E56E-4BD4-9F8C-2CA5B76EB8D3}" destId="{CE478FEE-80DF-4F84-BA9B-8BB078AB86B9}" srcOrd="0" destOrd="2" presId="urn:microsoft.com/office/officeart/2005/8/layout/hList7"/>
    <dgm:cxn modelId="{4C04B832-DA1C-4375-92BD-A6AC240C91F6}" type="presOf" srcId="{A35998FF-73F7-4359-BA10-1E58ABBEDC97}" destId="{807A2C1C-DDAF-4332-A10B-478F9B5F59F2}" srcOrd="0" destOrd="0" presId="urn:microsoft.com/office/officeart/2005/8/layout/hList7"/>
    <dgm:cxn modelId="{9B3F5A21-03FF-459C-8B1B-CA07993F1A8B}" srcId="{CE2F8A59-33B7-42E9-827E-5E098E3A81C8}" destId="{2B8C45BB-A3BF-40DA-BC1E-DB01329BF71E}" srcOrd="0" destOrd="0" parTransId="{1E222D8E-B90D-4985-ACD1-5621D73E2A40}" sibTransId="{4B9A5C39-D142-4065-868B-8AE0DD5716AA}"/>
    <dgm:cxn modelId="{31CAE745-0257-4304-9376-54E7774E33D1}" type="presOf" srcId="{434B864E-29B2-4C50-A782-E47A19624553}" destId="{204DD7FC-B629-4DF2-A1AF-946F71DD959D}" srcOrd="1" destOrd="0" presId="urn:microsoft.com/office/officeart/2005/8/layout/hList7"/>
    <dgm:cxn modelId="{2548D36D-9C19-4A10-B343-B586CCAAA0C4}" type="presOf" srcId="{2B8C45BB-A3BF-40DA-BC1E-DB01329BF71E}" destId="{CE897842-1ED2-433B-91AA-AAE541357C50}" srcOrd="1" destOrd="1" presId="urn:microsoft.com/office/officeart/2005/8/layout/hList7"/>
    <dgm:cxn modelId="{D1DCE4BE-5F6B-49EB-AEA7-6516402802C6}" type="presOf" srcId="{F579B66F-D52A-4D7D-B58C-3F4987E1EB1B}" destId="{F23151FD-9F3D-435F-A237-80E68BB2F0B1}" srcOrd="1" destOrd="1" presId="urn:microsoft.com/office/officeart/2005/8/layout/hList7"/>
    <dgm:cxn modelId="{96E14ECC-3CEC-42A9-B2F9-DB1560ED9FCD}" srcId="{8EB262F3-0E0D-4B24-8160-A0EF0B659F2F}" destId="{5CC4329F-6C09-4D14-AF65-24B205BF7E51}" srcOrd="2" destOrd="0" parTransId="{A2B424FA-26CA-4998-A51B-0C3D56DB5318}" sibTransId="{DBF09848-0818-4156-BC60-E55E5027D651}"/>
    <dgm:cxn modelId="{5939F1BE-7BE4-456B-A0E1-C643A3217A33}" type="presOf" srcId="{FF683328-ADC2-483E-B63D-6669D93CF08F}" destId="{F23151FD-9F3D-435F-A237-80E68BB2F0B1}" srcOrd="1" destOrd="0" presId="urn:microsoft.com/office/officeart/2005/8/layout/hList7"/>
    <dgm:cxn modelId="{16146017-8049-4B37-8CB7-EB503CAA04AE}" type="presOf" srcId="{6192BEFD-7A0E-4355-8930-FAFFB98950E6}" destId="{CE478FEE-80DF-4F84-BA9B-8BB078AB86B9}" srcOrd="0" destOrd="1" presId="urn:microsoft.com/office/officeart/2005/8/layout/hList7"/>
    <dgm:cxn modelId="{8A10B59F-B916-47DA-A1F9-10C5EF718F2F}" srcId="{434B864E-29B2-4C50-A782-E47A19624553}" destId="{FCFE6A13-2FB2-443C-B79F-4C1B7731F5B9}" srcOrd="2" destOrd="0" parTransId="{5FC7F617-3605-4A47-BDFD-709868399B91}" sibTransId="{2E8E027E-0457-4A16-AABC-C51031F1E05F}"/>
    <dgm:cxn modelId="{315476FC-A2FB-4409-97DC-600FCECB6F29}" type="presParOf" srcId="{B726F28C-4E3A-436C-9969-BE5FE794CF6C}" destId="{ED9C56A4-DD07-4EDB-AC03-ECD73D05E704}" srcOrd="0" destOrd="0" presId="urn:microsoft.com/office/officeart/2005/8/layout/hList7"/>
    <dgm:cxn modelId="{4BE0B344-449F-4186-8C4E-2D314D84F422}" type="presParOf" srcId="{B726F28C-4E3A-436C-9969-BE5FE794CF6C}" destId="{26C7F7FF-9C07-42A8-8CA5-55A333485487}" srcOrd="1" destOrd="0" presId="urn:microsoft.com/office/officeart/2005/8/layout/hList7"/>
    <dgm:cxn modelId="{72C0511E-AC66-4135-BF4B-499C0EF857D0}" type="presParOf" srcId="{26C7F7FF-9C07-42A8-8CA5-55A333485487}" destId="{575BC4FA-0E20-4057-82E6-7A14DEE06873}" srcOrd="0" destOrd="0" presId="urn:microsoft.com/office/officeart/2005/8/layout/hList7"/>
    <dgm:cxn modelId="{144F98FB-FFC4-4945-B18E-1E95537AD55D}" type="presParOf" srcId="{575BC4FA-0E20-4057-82E6-7A14DEE06873}" destId="{CE478FEE-80DF-4F84-BA9B-8BB078AB86B9}" srcOrd="0" destOrd="0" presId="urn:microsoft.com/office/officeart/2005/8/layout/hList7"/>
    <dgm:cxn modelId="{AD0D0F41-058D-4BB9-B6EF-9E518F7D3A75}" type="presParOf" srcId="{575BC4FA-0E20-4057-82E6-7A14DEE06873}" destId="{204DD7FC-B629-4DF2-A1AF-946F71DD959D}" srcOrd="1" destOrd="0" presId="urn:microsoft.com/office/officeart/2005/8/layout/hList7"/>
    <dgm:cxn modelId="{FBE3AB52-1859-431E-B362-B675B50A7B0C}" type="presParOf" srcId="{575BC4FA-0E20-4057-82E6-7A14DEE06873}" destId="{EF990A63-B48D-40DF-BDD6-40BA835CCF9B}" srcOrd="2" destOrd="0" presId="urn:microsoft.com/office/officeart/2005/8/layout/hList7"/>
    <dgm:cxn modelId="{D9E5B06B-92AE-4F87-9908-E7ECBD773DFF}" type="presParOf" srcId="{575BC4FA-0E20-4057-82E6-7A14DEE06873}" destId="{005B570F-C58D-4F10-ADB9-DD4A1E1FFB4F}" srcOrd="3" destOrd="0" presId="urn:microsoft.com/office/officeart/2005/8/layout/hList7"/>
    <dgm:cxn modelId="{ABEAA2A9-21FB-4294-9DBF-D2B33E00B4CC}" type="presParOf" srcId="{26C7F7FF-9C07-42A8-8CA5-55A333485487}" destId="{D6C500E7-C79B-4411-A663-7A7C9213C1F1}" srcOrd="1" destOrd="0" presId="urn:microsoft.com/office/officeart/2005/8/layout/hList7"/>
    <dgm:cxn modelId="{180B9A58-3DAE-479B-B8FF-48959BA8BEA2}" type="presParOf" srcId="{26C7F7FF-9C07-42A8-8CA5-55A333485487}" destId="{3ADEC3D3-527C-436C-854F-5ECB26B8D983}" srcOrd="2" destOrd="0" presId="urn:microsoft.com/office/officeart/2005/8/layout/hList7"/>
    <dgm:cxn modelId="{4B8AE274-FBF9-40C4-B803-52D047E86DA7}" type="presParOf" srcId="{3ADEC3D3-527C-436C-854F-5ECB26B8D983}" destId="{66F58594-457C-44FA-A24F-428AC04D5C17}" srcOrd="0" destOrd="0" presId="urn:microsoft.com/office/officeart/2005/8/layout/hList7"/>
    <dgm:cxn modelId="{554CEBFE-F79C-4683-BB21-51150D411E01}" type="presParOf" srcId="{3ADEC3D3-527C-436C-854F-5ECB26B8D983}" destId="{F23151FD-9F3D-435F-A237-80E68BB2F0B1}" srcOrd="1" destOrd="0" presId="urn:microsoft.com/office/officeart/2005/8/layout/hList7"/>
    <dgm:cxn modelId="{6AEA7F26-BD69-4895-9ACE-47D1B39AF9EF}" type="presParOf" srcId="{3ADEC3D3-527C-436C-854F-5ECB26B8D983}" destId="{0C0C2CFE-F69A-40AD-B2E9-46C945446043}" srcOrd="2" destOrd="0" presId="urn:microsoft.com/office/officeart/2005/8/layout/hList7"/>
    <dgm:cxn modelId="{07399EBF-4CC8-487D-8E34-3DE178680BEF}" type="presParOf" srcId="{3ADEC3D3-527C-436C-854F-5ECB26B8D983}" destId="{36083BF2-6EF5-4226-9936-B4305FB9E1F3}" srcOrd="3" destOrd="0" presId="urn:microsoft.com/office/officeart/2005/8/layout/hList7"/>
    <dgm:cxn modelId="{A9A17FFC-99DD-4A6F-BEA5-D15213AA391D}" type="presParOf" srcId="{26C7F7FF-9C07-42A8-8CA5-55A333485487}" destId="{5B560556-B776-4051-87F6-A7A9A1F87168}" srcOrd="3" destOrd="0" presId="urn:microsoft.com/office/officeart/2005/8/layout/hList7"/>
    <dgm:cxn modelId="{A4015880-7AAE-4126-AF57-12B0A5A0BCF0}" type="presParOf" srcId="{26C7F7FF-9C07-42A8-8CA5-55A333485487}" destId="{96AE700C-14C9-455F-9C5D-14A8962F603A}" srcOrd="4" destOrd="0" presId="urn:microsoft.com/office/officeart/2005/8/layout/hList7"/>
    <dgm:cxn modelId="{7EFA95F5-146B-44BA-A737-7F65B9A1DC84}" type="presParOf" srcId="{96AE700C-14C9-455F-9C5D-14A8962F603A}" destId="{9165A3DC-4139-48E9-AC97-7704E5BFAFE1}" srcOrd="0" destOrd="0" presId="urn:microsoft.com/office/officeart/2005/8/layout/hList7"/>
    <dgm:cxn modelId="{F486109F-84D8-4ADE-BB32-8B6007370E83}" type="presParOf" srcId="{96AE700C-14C9-455F-9C5D-14A8962F603A}" destId="{CE897842-1ED2-433B-91AA-AAE541357C50}" srcOrd="1" destOrd="0" presId="urn:microsoft.com/office/officeart/2005/8/layout/hList7"/>
    <dgm:cxn modelId="{A5E1D9E1-FC8E-41B0-8BE3-842A364C55A4}" type="presParOf" srcId="{96AE700C-14C9-455F-9C5D-14A8962F603A}" destId="{339F20F4-7C03-4E74-8EE7-BB3710E02509}" srcOrd="2" destOrd="0" presId="urn:microsoft.com/office/officeart/2005/8/layout/hList7"/>
    <dgm:cxn modelId="{E3C5C795-536B-4528-AF20-E3195AA344AA}" type="presParOf" srcId="{96AE700C-14C9-455F-9C5D-14A8962F603A}" destId="{D50416D0-985A-42BF-93FE-EB7C8B416925}" srcOrd="3" destOrd="0" presId="urn:microsoft.com/office/officeart/2005/8/layout/hList7"/>
    <dgm:cxn modelId="{08665684-5CE5-4E80-A75F-21B92BD088AC}" type="presParOf" srcId="{26C7F7FF-9C07-42A8-8CA5-55A333485487}" destId="{807A2C1C-DDAF-4332-A10B-478F9B5F59F2}" srcOrd="5" destOrd="0" presId="urn:microsoft.com/office/officeart/2005/8/layout/hList7"/>
    <dgm:cxn modelId="{FA69FA8A-55CD-4431-9819-C06800FB7DF5}" type="presParOf" srcId="{26C7F7FF-9C07-42A8-8CA5-55A333485487}" destId="{153A8FE3-254A-4400-97DE-7E55356C174E}" srcOrd="6" destOrd="0" presId="urn:microsoft.com/office/officeart/2005/8/layout/hList7"/>
    <dgm:cxn modelId="{6A265461-3E18-4088-A09E-9ED872E3ED1F}" type="presParOf" srcId="{153A8FE3-254A-4400-97DE-7E55356C174E}" destId="{8DEC9464-9D73-4F1D-A360-77DD0A8628EA}" srcOrd="0" destOrd="0" presId="urn:microsoft.com/office/officeart/2005/8/layout/hList7"/>
    <dgm:cxn modelId="{202C1D34-3143-4B8C-A297-CA3E05240A22}" type="presParOf" srcId="{153A8FE3-254A-4400-97DE-7E55356C174E}" destId="{4DA658E4-5909-491F-BD7C-40667715042D}" srcOrd="1" destOrd="0" presId="urn:microsoft.com/office/officeart/2005/8/layout/hList7"/>
    <dgm:cxn modelId="{434CB070-76D8-43B2-97EF-528755B5691C}" type="presParOf" srcId="{153A8FE3-254A-4400-97DE-7E55356C174E}" destId="{FD401E17-288E-4ED0-B3D3-26A6C8B6006E}" srcOrd="2" destOrd="0" presId="urn:microsoft.com/office/officeart/2005/8/layout/hList7"/>
    <dgm:cxn modelId="{7ABC6E0D-3EBD-4B0A-A17D-CDC33984EBAD}" type="presParOf" srcId="{153A8FE3-254A-4400-97DE-7E55356C174E}" destId="{20C993A3-12B2-4225-A689-CDACEC29EDB7}" srcOrd="3" destOrd="0" presId="urn:microsoft.com/office/officeart/2005/8/layout/hList7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CD66A5-8825-47D4-AF85-7AACF6846B55}" type="doc">
      <dgm:prSet loTypeId="urn:microsoft.com/office/officeart/2005/8/layout/hProcess4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1708BB3-9F6D-4E2E-BCC9-F1B4DA54D197}">
      <dgm:prSet phldrT="[Text]"/>
      <dgm:spPr/>
      <dgm:t>
        <a:bodyPr/>
        <a:lstStyle/>
        <a:p>
          <a:r>
            <a:rPr lang="en-US" dirty="0" smtClean="0"/>
            <a:t>USER</a:t>
          </a:r>
          <a:endParaRPr lang="en-US" dirty="0"/>
        </a:p>
      </dgm:t>
    </dgm:pt>
    <dgm:pt modelId="{B93637B2-3AB3-43C1-8159-5D939E5204B3}" type="parTrans" cxnId="{FB72087A-4344-4F65-A973-460D933281C2}">
      <dgm:prSet/>
      <dgm:spPr/>
      <dgm:t>
        <a:bodyPr/>
        <a:lstStyle/>
        <a:p>
          <a:endParaRPr lang="en-US"/>
        </a:p>
      </dgm:t>
    </dgm:pt>
    <dgm:pt modelId="{444878E4-9B8D-450D-9A5F-1EA36C933D1F}" type="sibTrans" cxnId="{FB72087A-4344-4F65-A973-460D933281C2}">
      <dgm:prSet/>
      <dgm:spPr/>
      <dgm:t>
        <a:bodyPr/>
        <a:lstStyle/>
        <a:p>
          <a:endParaRPr lang="en-US" dirty="0"/>
        </a:p>
      </dgm:t>
    </dgm:pt>
    <dgm:pt modelId="{79B6E10C-155D-4A23-A445-6AE6AD5CBDB5}">
      <dgm:prSet phldrT="[Text]"/>
      <dgm:spPr/>
      <dgm:t>
        <a:bodyPr/>
        <a:lstStyle/>
        <a:p>
          <a:r>
            <a:rPr lang="en-US" dirty="0" smtClean="0"/>
            <a:t>WEB BROWSER</a:t>
          </a:r>
          <a:endParaRPr lang="en-US" dirty="0"/>
        </a:p>
      </dgm:t>
    </dgm:pt>
    <dgm:pt modelId="{D8E58796-9D4F-46DD-8C6C-602C729EBCCF}" type="parTrans" cxnId="{E9B77DB1-4973-476D-8571-C8AE5F08EDBD}">
      <dgm:prSet/>
      <dgm:spPr/>
      <dgm:t>
        <a:bodyPr/>
        <a:lstStyle/>
        <a:p>
          <a:endParaRPr lang="en-US"/>
        </a:p>
      </dgm:t>
    </dgm:pt>
    <dgm:pt modelId="{274D1733-A082-4050-A44A-4CC60791E910}" type="sibTrans" cxnId="{E9B77DB1-4973-476D-8571-C8AE5F08EDBD}">
      <dgm:prSet/>
      <dgm:spPr/>
      <dgm:t>
        <a:bodyPr/>
        <a:lstStyle/>
        <a:p>
          <a:endParaRPr lang="en-US"/>
        </a:p>
      </dgm:t>
    </dgm:pt>
    <dgm:pt modelId="{F2E8AEB6-AA52-4BA7-94E8-503A476A9B57}">
      <dgm:prSet phldrT="[Text]"/>
      <dgm:spPr/>
      <dgm:t>
        <a:bodyPr/>
        <a:lstStyle/>
        <a:p>
          <a:r>
            <a:rPr lang="en-US" dirty="0" smtClean="0"/>
            <a:t>HTTP REQUEST</a:t>
          </a:r>
          <a:endParaRPr lang="en-US" dirty="0"/>
        </a:p>
      </dgm:t>
    </dgm:pt>
    <dgm:pt modelId="{43E351BA-AED4-46AB-AEDA-9FA1C7EDCEE7}" type="parTrans" cxnId="{47D4F0C5-ACC0-4D2B-9126-E027AEB54A2B}">
      <dgm:prSet/>
      <dgm:spPr/>
      <dgm:t>
        <a:bodyPr/>
        <a:lstStyle/>
        <a:p>
          <a:endParaRPr lang="en-US"/>
        </a:p>
      </dgm:t>
    </dgm:pt>
    <dgm:pt modelId="{D66A1AD3-1216-45E5-979D-2E85867A11A0}" type="sibTrans" cxnId="{47D4F0C5-ACC0-4D2B-9126-E027AEB54A2B}">
      <dgm:prSet/>
      <dgm:spPr/>
      <dgm:t>
        <a:bodyPr/>
        <a:lstStyle/>
        <a:p>
          <a:endParaRPr lang="en-US"/>
        </a:p>
      </dgm:t>
    </dgm:pt>
    <dgm:pt modelId="{0EFA4BAD-11D7-4FA8-AEE0-57623F45CC77}">
      <dgm:prSet phldrT="[Text]"/>
      <dgm:spPr/>
      <dgm:t>
        <a:bodyPr/>
        <a:lstStyle/>
        <a:p>
          <a:r>
            <a:rPr lang="en-US" dirty="0" smtClean="0"/>
            <a:t>TOMCAT SERVER</a:t>
          </a:r>
          <a:endParaRPr lang="en-US" dirty="0"/>
        </a:p>
      </dgm:t>
    </dgm:pt>
    <dgm:pt modelId="{E787C277-AA5D-401E-ABAE-0016B9357054}" type="parTrans" cxnId="{08678437-BB38-463B-A9DD-F7A5EE8A2811}">
      <dgm:prSet/>
      <dgm:spPr/>
      <dgm:t>
        <a:bodyPr/>
        <a:lstStyle/>
        <a:p>
          <a:endParaRPr lang="en-US"/>
        </a:p>
      </dgm:t>
    </dgm:pt>
    <dgm:pt modelId="{316F76CD-6D8A-4D2A-9FA7-27C6B5191574}" type="sibTrans" cxnId="{08678437-BB38-463B-A9DD-F7A5EE8A2811}">
      <dgm:prSet/>
      <dgm:spPr/>
      <dgm:t>
        <a:bodyPr/>
        <a:lstStyle/>
        <a:p>
          <a:endParaRPr lang="en-US" dirty="0"/>
        </a:p>
      </dgm:t>
    </dgm:pt>
    <dgm:pt modelId="{B236BEA9-C5D7-4238-8BAE-828E0D65FC31}">
      <dgm:prSet phldrT="[Text]"/>
      <dgm:spPr/>
      <dgm:t>
        <a:bodyPr/>
        <a:lstStyle/>
        <a:p>
          <a:r>
            <a:rPr lang="en-US" dirty="0" smtClean="0"/>
            <a:t>BOOTSTRAP</a:t>
          </a:r>
          <a:endParaRPr lang="en-US" dirty="0"/>
        </a:p>
      </dgm:t>
    </dgm:pt>
    <dgm:pt modelId="{ED86E668-EBE1-45E7-AD9F-5B044D16A1FB}" type="parTrans" cxnId="{63FAB51C-F301-4E4D-B793-53A042438646}">
      <dgm:prSet/>
      <dgm:spPr/>
      <dgm:t>
        <a:bodyPr/>
        <a:lstStyle/>
        <a:p>
          <a:endParaRPr lang="en-US"/>
        </a:p>
      </dgm:t>
    </dgm:pt>
    <dgm:pt modelId="{7AC083E3-59B9-4F13-9610-AD137B903E21}" type="sibTrans" cxnId="{63FAB51C-F301-4E4D-B793-53A042438646}">
      <dgm:prSet/>
      <dgm:spPr/>
      <dgm:t>
        <a:bodyPr/>
        <a:lstStyle/>
        <a:p>
          <a:endParaRPr lang="en-US"/>
        </a:p>
      </dgm:t>
    </dgm:pt>
    <dgm:pt modelId="{AE37CA97-E7B0-4991-AC52-9FE5320AE7AC}">
      <dgm:prSet phldrT="[Text]"/>
      <dgm:spPr/>
      <dgm:t>
        <a:bodyPr/>
        <a:lstStyle/>
        <a:p>
          <a:r>
            <a:rPr lang="en-US" dirty="0" smtClean="0"/>
            <a:t>SERVLET</a:t>
          </a:r>
          <a:endParaRPr lang="en-US" dirty="0"/>
        </a:p>
      </dgm:t>
    </dgm:pt>
    <dgm:pt modelId="{20266802-BA72-4045-8FBE-1D655D888558}" type="parTrans" cxnId="{87370988-59BD-4B6F-9ACE-6CC44930C252}">
      <dgm:prSet/>
      <dgm:spPr/>
      <dgm:t>
        <a:bodyPr/>
        <a:lstStyle/>
        <a:p>
          <a:endParaRPr lang="en-US"/>
        </a:p>
      </dgm:t>
    </dgm:pt>
    <dgm:pt modelId="{DEDE55A7-6704-4E84-A20E-0AA2572CFC97}" type="sibTrans" cxnId="{87370988-59BD-4B6F-9ACE-6CC44930C252}">
      <dgm:prSet/>
      <dgm:spPr/>
      <dgm:t>
        <a:bodyPr/>
        <a:lstStyle/>
        <a:p>
          <a:endParaRPr lang="en-US"/>
        </a:p>
      </dgm:t>
    </dgm:pt>
    <dgm:pt modelId="{01A18FE2-77BF-4034-B41F-D65D7A6D505D}">
      <dgm:prSet phldrT="[Text]"/>
      <dgm:spPr/>
      <dgm:t>
        <a:bodyPr/>
        <a:lstStyle/>
        <a:p>
          <a:r>
            <a:rPr lang="en-US" dirty="0" smtClean="0"/>
            <a:t>GUCAMOLE SERVER</a:t>
          </a:r>
          <a:endParaRPr lang="en-US" dirty="0"/>
        </a:p>
      </dgm:t>
    </dgm:pt>
    <dgm:pt modelId="{4EF7A021-67D0-415E-B95E-A2712196C386}" type="parTrans" cxnId="{F1DBF9FB-8004-4E60-93DC-870A2AA4102B}">
      <dgm:prSet/>
      <dgm:spPr/>
      <dgm:t>
        <a:bodyPr/>
        <a:lstStyle/>
        <a:p>
          <a:endParaRPr lang="en-US"/>
        </a:p>
      </dgm:t>
    </dgm:pt>
    <dgm:pt modelId="{C1F7899F-7643-4FB6-9C96-645D541CFEA1}" type="sibTrans" cxnId="{F1DBF9FB-8004-4E60-93DC-870A2AA4102B}">
      <dgm:prSet/>
      <dgm:spPr/>
      <dgm:t>
        <a:bodyPr/>
        <a:lstStyle/>
        <a:p>
          <a:endParaRPr lang="en-US"/>
        </a:p>
      </dgm:t>
    </dgm:pt>
    <dgm:pt modelId="{95239474-2ED9-4A2F-B042-AB6338C1A635}">
      <dgm:prSet phldrT="[Text]"/>
      <dgm:spPr/>
      <dgm:t>
        <a:bodyPr/>
        <a:lstStyle/>
        <a:p>
          <a:r>
            <a:rPr lang="en-US" dirty="0" smtClean="0"/>
            <a:t>CONNECT</a:t>
          </a:r>
          <a:endParaRPr lang="en-US" dirty="0"/>
        </a:p>
      </dgm:t>
    </dgm:pt>
    <dgm:pt modelId="{3ABEC5A9-9372-45F6-9446-B1225B71333D}" type="parTrans" cxnId="{0C2FB6E0-A980-41B8-BD0B-F1FD7EED7691}">
      <dgm:prSet/>
      <dgm:spPr/>
      <dgm:t>
        <a:bodyPr/>
        <a:lstStyle/>
        <a:p>
          <a:endParaRPr lang="en-US"/>
        </a:p>
      </dgm:t>
    </dgm:pt>
    <dgm:pt modelId="{F9DC6BA2-2283-40F6-8A00-7CBC6B3D3D24}" type="sibTrans" cxnId="{0C2FB6E0-A980-41B8-BD0B-F1FD7EED7691}">
      <dgm:prSet/>
      <dgm:spPr/>
      <dgm:t>
        <a:bodyPr/>
        <a:lstStyle/>
        <a:p>
          <a:endParaRPr lang="en-US"/>
        </a:p>
      </dgm:t>
    </dgm:pt>
    <dgm:pt modelId="{50978EB7-F155-42DE-B59E-189E6DF64136}">
      <dgm:prSet phldrT="[Text]"/>
      <dgm:spPr/>
      <dgm:t>
        <a:bodyPr/>
        <a:lstStyle/>
        <a:p>
          <a:r>
            <a:rPr lang="en-US" dirty="0" smtClean="0"/>
            <a:t>HTTP RESPONSE</a:t>
          </a:r>
          <a:endParaRPr lang="en-US" dirty="0"/>
        </a:p>
      </dgm:t>
    </dgm:pt>
    <dgm:pt modelId="{CE62086C-F46A-4803-82F5-65DB20AAAA36}" type="parTrans" cxnId="{449C0E99-8343-4CBE-B2D6-7498A5F517CF}">
      <dgm:prSet/>
      <dgm:spPr/>
      <dgm:t>
        <a:bodyPr/>
        <a:lstStyle/>
        <a:p>
          <a:endParaRPr lang="en-US"/>
        </a:p>
      </dgm:t>
    </dgm:pt>
    <dgm:pt modelId="{54806B7C-A7E1-4EEE-B8EF-1109EA1C7F97}" type="sibTrans" cxnId="{449C0E99-8343-4CBE-B2D6-7498A5F517CF}">
      <dgm:prSet/>
      <dgm:spPr/>
      <dgm:t>
        <a:bodyPr/>
        <a:lstStyle/>
        <a:p>
          <a:endParaRPr lang="en-US"/>
        </a:p>
      </dgm:t>
    </dgm:pt>
    <dgm:pt modelId="{D98E4DAF-F9A1-4B44-9D91-4E9B5C223CF9}">
      <dgm:prSet phldrT="[Text]"/>
      <dgm:spPr/>
      <dgm:t>
        <a:bodyPr/>
        <a:lstStyle/>
        <a:p>
          <a:r>
            <a:rPr lang="en-US" dirty="0" smtClean="0"/>
            <a:t>JSP</a:t>
          </a:r>
          <a:endParaRPr lang="en-US" dirty="0"/>
        </a:p>
      </dgm:t>
    </dgm:pt>
    <dgm:pt modelId="{3C0D8B89-283B-411B-81B6-1CD806476F8E}" type="parTrans" cxnId="{B5983886-C738-41BF-8BDF-D7F3D1A8B5B9}">
      <dgm:prSet/>
      <dgm:spPr/>
      <dgm:t>
        <a:bodyPr/>
        <a:lstStyle/>
        <a:p>
          <a:endParaRPr lang="en-US"/>
        </a:p>
      </dgm:t>
    </dgm:pt>
    <dgm:pt modelId="{DF32AB28-AAD3-4B19-BF17-39F661C3A2EB}" type="sibTrans" cxnId="{B5983886-C738-41BF-8BDF-D7F3D1A8B5B9}">
      <dgm:prSet/>
      <dgm:spPr/>
      <dgm:t>
        <a:bodyPr/>
        <a:lstStyle/>
        <a:p>
          <a:endParaRPr lang="en-US"/>
        </a:p>
      </dgm:t>
    </dgm:pt>
    <dgm:pt modelId="{8E9337B1-44E9-43A9-BC57-AE0498E4C66C}">
      <dgm:prSet phldrT="[Text]"/>
      <dgm:spPr/>
      <dgm:t>
        <a:bodyPr/>
        <a:lstStyle/>
        <a:p>
          <a:r>
            <a:rPr lang="en-US" dirty="0" smtClean="0"/>
            <a:t>DISPLAY</a:t>
          </a:r>
          <a:endParaRPr lang="en-US" dirty="0"/>
        </a:p>
      </dgm:t>
    </dgm:pt>
    <dgm:pt modelId="{92E13B98-0BE5-4A54-9FDF-554109623EC9}" type="parTrans" cxnId="{BED849FE-C5D6-4E89-B55C-8FD73B629390}">
      <dgm:prSet/>
      <dgm:spPr/>
      <dgm:t>
        <a:bodyPr/>
        <a:lstStyle/>
        <a:p>
          <a:endParaRPr lang="en-US"/>
        </a:p>
      </dgm:t>
    </dgm:pt>
    <dgm:pt modelId="{7930DDE5-AD08-4B75-9570-A586A7F7811B}" type="sibTrans" cxnId="{BED849FE-C5D6-4E89-B55C-8FD73B629390}">
      <dgm:prSet/>
      <dgm:spPr/>
      <dgm:t>
        <a:bodyPr/>
        <a:lstStyle/>
        <a:p>
          <a:endParaRPr lang="en-US"/>
        </a:p>
      </dgm:t>
    </dgm:pt>
    <dgm:pt modelId="{97E46A36-B024-4943-A95C-15C6C8A17DB6}">
      <dgm:prSet phldrT="[Text]"/>
      <dgm:spPr/>
      <dgm:t>
        <a:bodyPr/>
        <a:lstStyle/>
        <a:p>
          <a:r>
            <a:rPr lang="en-US" dirty="0" smtClean="0"/>
            <a:t>ACTION</a:t>
          </a:r>
          <a:endParaRPr lang="en-US" dirty="0"/>
        </a:p>
      </dgm:t>
    </dgm:pt>
    <dgm:pt modelId="{14FCFBED-2D0D-480E-A321-1C75E98F0BAC}" type="parTrans" cxnId="{4A0CEBB1-D83F-47DB-8006-4ACA27D8DCD0}">
      <dgm:prSet/>
      <dgm:spPr/>
      <dgm:t>
        <a:bodyPr/>
        <a:lstStyle/>
        <a:p>
          <a:endParaRPr lang="en-US"/>
        </a:p>
      </dgm:t>
    </dgm:pt>
    <dgm:pt modelId="{5AC65919-8363-435F-A3EE-BC1CBC86424F}" type="sibTrans" cxnId="{4A0CEBB1-D83F-47DB-8006-4ACA27D8DCD0}">
      <dgm:prSet/>
      <dgm:spPr/>
      <dgm:t>
        <a:bodyPr/>
        <a:lstStyle/>
        <a:p>
          <a:endParaRPr lang="en-US"/>
        </a:p>
      </dgm:t>
    </dgm:pt>
    <dgm:pt modelId="{F9342361-EAF3-4E17-86B0-F40A8CF15C58}" type="pres">
      <dgm:prSet presAssocID="{E3CD66A5-8825-47D4-AF85-7AACF6846B5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B000B16-8198-46C0-83C3-E84720A2A6B5}" type="pres">
      <dgm:prSet presAssocID="{E3CD66A5-8825-47D4-AF85-7AACF6846B55}" presName="tSp" presStyleCnt="0"/>
      <dgm:spPr/>
    </dgm:pt>
    <dgm:pt modelId="{77CC7585-C35F-453A-99EE-83FAD882C684}" type="pres">
      <dgm:prSet presAssocID="{E3CD66A5-8825-47D4-AF85-7AACF6846B55}" presName="bSp" presStyleCnt="0"/>
      <dgm:spPr/>
    </dgm:pt>
    <dgm:pt modelId="{53B0C681-0AF8-48D6-B85A-F8B486246F9F}" type="pres">
      <dgm:prSet presAssocID="{E3CD66A5-8825-47D4-AF85-7AACF6846B55}" presName="process" presStyleCnt="0"/>
      <dgm:spPr/>
    </dgm:pt>
    <dgm:pt modelId="{C0F9C6D7-7E0E-48D5-B1CD-DB95FFFF8CEC}" type="pres">
      <dgm:prSet presAssocID="{C1708BB3-9F6D-4E2E-BCC9-F1B4DA54D197}" presName="composite1" presStyleCnt="0"/>
      <dgm:spPr/>
    </dgm:pt>
    <dgm:pt modelId="{9A39788F-8244-4E4F-A937-86DA66822B46}" type="pres">
      <dgm:prSet presAssocID="{C1708BB3-9F6D-4E2E-BCC9-F1B4DA54D197}" presName="dummyNode1" presStyleLbl="node1" presStyleIdx="0" presStyleCnt="3"/>
      <dgm:spPr/>
    </dgm:pt>
    <dgm:pt modelId="{FF77D33C-1D6B-4AB0-8EFE-32B993B8358F}" type="pres">
      <dgm:prSet presAssocID="{C1708BB3-9F6D-4E2E-BCC9-F1B4DA54D197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8348A0-38F1-470D-AA99-10885E7D352A}" type="pres">
      <dgm:prSet presAssocID="{C1708BB3-9F6D-4E2E-BCC9-F1B4DA54D197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2708D5-0C81-4585-9AF4-6979F879E64B}" type="pres">
      <dgm:prSet presAssocID="{C1708BB3-9F6D-4E2E-BCC9-F1B4DA54D197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BA53E1-12E3-4161-8A07-099337640277}" type="pres">
      <dgm:prSet presAssocID="{C1708BB3-9F6D-4E2E-BCC9-F1B4DA54D197}" presName="connSite1" presStyleCnt="0"/>
      <dgm:spPr/>
    </dgm:pt>
    <dgm:pt modelId="{8C5041E3-B3DC-42BE-AC5C-FBA810F4526D}" type="pres">
      <dgm:prSet presAssocID="{444878E4-9B8D-450D-9A5F-1EA36C933D1F}" presName="Name9" presStyleLbl="sibTrans2D1" presStyleIdx="0" presStyleCnt="2"/>
      <dgm:spPr/>
      <dgm:t>
        <a:bodyPr/>
        <a:lstStyle/>
        <a:p>
          <a:endParaRPr lang="en-US"/>
        </a:p>
      </dgm:t>
    </dgm:pt>
    <dgm:pt modelId="{73AADD49-2875-4EE8-81BF-94DEA5AD549C}" type="pres">
      <dgm:prSet presAssocID="{0EFA4BAD-11D7-4FA8-AEE0-57623F45CC77}" presName="composite2" presStyleCnt="0"/>
      <dgm:spPr/>
    </dgm:pt>
    <dgm:pt modelId="{B1B4A687-B9A7-400D-AA1B-9256106F3F56}" type="pres">
      <dgm:prSet presAssocID="{0EFA4BAD-11D7-4FA8-AEE0-57623F45CC77}" presName="dummyNode2" presStyleLbl="node1" presStyleIdx="0" presStyleCnt="3"/>
      <dgm:spPr/>
    </dgm:pt>
    <dgm:pt modelId="{BEEE39FF-9A42-4B12-9903-15756F1D0526}" type="pres">
      <dgm:prSet presAssocID="{0EFA4BAD-11D7-4FA8-AEE0-57623F45CC77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A9D7B2-5DFD-4643-9F27-944888769750}" type="pres">
      <dgm:prSet presAssocID="{0EFA4BAD-11D7-4FA8-AEE0-57623F45CC77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4E5047-485B-4905-90E0-1EF5696CE65D}" type="pres">
      <dgm:prSet presAssocID="{0EFA4BAD-11D7-4FA8-AEE0-57623F45CC77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C79AAA-2D5F-4011-96D5-889D2C00A5E2}" type="pres">
      <dgm:prSet presAssocID="{0EFA4BAD-11D7-4FA8-AEE0-57623F45CC77}" presName="connSite2" presStyleCnt="0"/>
      <dgm:spPr/>
    </dgm:pt>
    <dgm:pt modelId="{44D2F5DD-D744-48D6-8398-EAA3B6D29C34}" type="pres">
      <dgm:prSet presAssocID="{316F76CD-6D8A-4D2A-9FA7-27C6B5191574}" presName="Name18" presStyleLbl="sibTrans2D1" presStyleIdx="1" presStyleCnt="2"/>
      <dgm:spPr/>
      <dgm:t>
        <a:bodyPr/>
        <a:lstStyle/>
        <a:p>
          <a:endParaRPr lang="en-US"/>
        </a:p>
      </dgm:t>
    </dgm:pt>
    <dgm:pt modelId="{EFD8D583-A9E2-41AD-87FF-64F60CC8F02C}" type="pres">
      <dgm:prSet presAssocID="{01A18FE2-77BF-4034-B41F-D65D7A6D505D}" presName="composite1" presStyleCnt="0"/>
      <dgm:spPr/>
    </dgm:pt>
    <dgm:pt modelId="{D87A1603-0DDB-45F9-824B-23DDD065AB9E}" type="pres">
      <dgm:prSet presAssocID="{01A18FE2-77BF-4034-B41F-D65D7A6D505D}" presName="dummyNode1" presStyleLbl="node1" presStyleIdx="1" presStyleCnt="3"/>
      <dgm:spPr/>
    </dgm:pt>
    <dgm:pt modelId="{98F4EFA9-803A-470F-8FB4-D87CF89CDD4F}" type="pres">
      <dgm:prSet presAssocID="{01A18FE2-77BF-4034-B41F-D65D7A6D505D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A59552-6026-4EED-89B0-F740D4C30156}" type="pres">
      <dgm:prSet presAssocID="{01A18FE2-77BF-4034-B41F-D65D7A6D505D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B62F85-2E29-4196-987D-3AB5D68E6000}" type="pres">
      <dgm:prSet presAssocID="{01A18FE2-77BF-4034-B41F-D65D7A6D505D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4D9EF6-11FD-4C8A-98F0-2AF5EB0B6D03}" type="pres">
      <dgm:prSet presAssocID="{01A18FE2-77BF-4034-B41F-D65D7A6D505D}" presName="connSite1" presStyleCnt="0"/>
      <dgm:spPr/>
    </dgm:pt>
  </dgm:ptLst>
  <dgm:cxnLst>
    <dgm:cxn modelId="{2EF4969E-2A28-4A81-9CD2-69A3D9034796}" type="presOf" srcId="{97E46A36-B024-4943-A95C-15C6C8A17DB6}" destId="{98F4EFA9-803A-470F-8FB4-D87CF89CDD4F}" srcOrd="0" destOrd="2" presId="urn:microsoft.com/office/officeart/2005/8/layout/hProcess4"/>
    <dgm:cxn modelId="{99717F7F-36C2-46A8-91D5-F2D3C7139508}" type="presOf" srcId="{AE37CA97-E7B0-4991-AC52-9FE5320AE7AC}" destId="{A0A9D7B2-5DFD-4643-9F27-944888769750}" srcOrd="1" destOrd="2" presId="urn:microsoft.com/office/officeart/2005/8/layout/hProcess4"/>
    <dgm:cxn modelId="{47D4F0C5-ACC0-4D2B-9126-E027AEB54A2B}" srcId="{C1708BB3-9F6D-4E2E-BCC9-F1B4DA54D197}" destId="{F2E8AEB6-AA52-4BA7-94E8-503A476A9B57}" srcOrd="1" destOrd="0" parTransId="{43E351BA-AED4-46AB-AEDA-9FA1C7EDCEE7}" sibTransId="{D66A1AD3-1216-45E5-979D-2E85867A11A0}"/>
    <dgm:cxn modelId="{05A0F002-BA03-4AFC-B990-DD8B4D657494}" type="presOf" srcId="{97E46A36-B024-4943-A95C-15C6C8A17DB6}" destId="{9BA59552-6026-4EED-89B0-F740D4C30156}" srcOrd="1" destOrd="2" presId="urn:microsoft.com/office/officeart/2005/8/layout/hProcess4"/>
    <dgm:cxn modelId="{B5983886-C738-41BF-8BDF-D7F3D1A8B5B9}" srcId="{0EFA4BAD-11D7-4FA8-AEE0-57623F45CC77}" destId="{D98E4DAF-F9A1-4B44-9D91-4E9B5C223CF9}" srcOrd="1" destOrd="0" parTransId="{3C0D8B89-283B-411B-81B6-1CD806476F8E}" sibTransId="{DF32AB28-AAD3-4B19-BF17-39F661C3A2EB}"/>
    <dgm:cxn modelId="{2902D802-58E0-4351-992F-0DB1F5E04255}" type="presOf" srcId="{316F76CD-6D8A-4D2A-9FA7-27C6B5191574}" destId="{44D2F5DD-D744-48D6-8398-EAA3B6D29C34}" srcOrd="0" destOrd="0" presId="urn:microsoft.com/office/officeart/2005/8/layout/hProcess4"/>
    <dgm:cxn modelId="{BED849FE-C5D6-4E89-B55C-8FD73B629390}" srcId="{01A18FE2-77BF-4034-B41F-D65D7A6D505D}" destId="{8E9337B1-44E9-43A9-BC57-AE0498E4C66C}" srcOrd="1" destOrd="0" parTransId="{92E13B98-0BE5-4A54-9FDF-554109623EC9}" sibTransId="{7930DDE5-AD08-4B75-9570-A586A7F7811B}"/>
    <dgm:cxn modelId="{27CAE274-3D6F-4E4D-B43D-E66DA1BCEF30}" type="presOf" srcId="{F2E8AEB6-AA52-4BA7-94E8-503A476A9B57}" destId="{F68348A0-38F1-470D-AA99-10885E7D352A}" srcOrd="1" destOrd="1" presId="urn:microsoft.com/office/officeart/2005/8/layout/hProcess4"/>
    <dgm:cxn modelId="{0C2FB6E0-A980-41B8-BD0B-F1FD7EED7691}" srcId="{01A18FE2-77BF-4034-B41F-D65D7A6D505D}" destId="{95239474-2ED9-4A2F-B042-AB6338C1A635}" srcOrd="0" destOrd="0" parTransId="{3ABEC5A9-9372-45F6-9446-B1225B71333D}" sibTransId="{F9DC6BA2-2283-40F6-8A00-7CBC6B3D3D24}"/>
    <dgm:cxn modelId="{E9B77DB1-4973-476D-8571-C8AE5F08EDBD}" srcId="{C1708BB3-9F6D-4E2E-BCC9-F1B4DA54D197}" destId="{79B6E10C-155D-4A23-A445-6AE6AD5CBDB5}" srcOrd="0" destOrd="0" parTransId="{D8E58796-9D4F-46DD-8C6C-602C729EBCCF}" sibTransId="{274D1733-A082-4050-A44A-4CC60791E910}"/>
    <dgm:cxn modelId="{0EB0AA42-AD42-463F-9013-7B082C7EE5E5}" type="presOf" srcId="{50978EB7-F155-42DE-B59E-189E6DF64136}" destId="{FF77D33C-1D6B-4AB0-8EFE-32B993B8358F}" srcOrd="0" destOrd="2" presId="urn:microsoft.com/office/officeart/2005/8/layout/hProcess4"/>
    <dgm:cxn modelId="{1482A27E-EE38-4090-888C-3A7946F08910}" type="presOf" srcId="{79B6E10C-155D-4A23-A445-6AE6AD5CBDB5}" destId="{FF77D33C-1D6B-4AB0-8EFE-32B993B8358F}" srcOrd="0" destOrd="0" presId="urn:microsoft.com/office/officeart/2005/8/layout/hProcess4"/>
    <dgm:cxn modelId="{E28827EA-50A2-4446-A892-6E2145808A0F}" type="presOf" srcId="{50978EB7-F155-42DE-B59E-189E6DF64136}" destId="{F68348A0-38F1-470D-AA99-10885E7D352A}" srcOrd="1" destOrd="2" presId="urn:microsoft.com/office/officeart/2005/8/layout/hProcess4"/>
    <dgm:cxn modelId="{449C0E99-8343-4CBE-B2D6-7498A5F517CF}" srcId="{C1708BB3-9F6D-4E2E-BCC9-F1B4DA54D197}" destId="{50978EB7-F155-42DE-B59E-189E6DF64136}" srcOrd="2" destOrd="0" parTransId="{CE62086C-F46A-4803-82F5-65DB20AAAA36}" sibTransId="{54806B7C-A7E1-4EEE-B8EF-1109EA1C7F97}"/>
    <dgm:cxn modelId="{87370988-59BD-4B6F-9ACE-6CC44930C252}" srcId="{0EFA4BAD-11D7-4FA8-AEE0-57623F45CC77}" destId="{AE37CA97-E7B0-4991-AC52-9FE5320AE7AC}" srcOrd="2" destOrd="0" parTransId="{20266802-BA72-4045-8FBE-1D655D888558}" sibTransId="{DEDE55A7-6704-4E84-A20E-0AA2572CFC97}"/>
    <dgm:cxn modelId="{9A3E8683-E1DD-4EFB-9485-72FC86EB2ADC}" type="presOf" srcId="{0EFA4BAD-11D7-4FA8-AEE0-57623F45CC77}" destId="{954E5047-485B-4905-90E0-1EF5696CE65D}" srcOrd="0" destOrd="0" presId="urn:microsoft.com/office/officeart/2005/8/layout/hProcess4"/>
    <dgm:cxn modelId="{C57E1508-117A-4B90-A99F-9FAB035BBB0D}" type="presOf" srcId="{E3CD66A5-8825-47D4-AF85-7AACF6846B55}" destId="{F9342361-EAF3-4E17-86B0-F40A8CF15C58}" srcOrd="0" destOrd="0" presId="urn:microsoft.com/office/officeart/2005/8/layout/hProcess4"/>
    <dgm:cxn modelId="{F1DBF9FB-8004-4E60-93DC-870A2AA4102B}" srcId="{E3CD66A5-8825-47D4-AF85-7AACF6846B55}" destId="{01A18FE2-77BF-4034-B41F-D65D7A6D505D}" srcOrd="2" destOrd="0" parTransId="{4EF7A021-67D0-415E-B95E-A2712196C386}" sibTransId="{C1F7899F-7643-4FB6-9C96-645D541CFEA1}"/>
    <dgm:cxn modelId="{C193DFD9-E48B-4BB6-A814-307C375E4942}" type="presOf" srcId="{D98E4DAF-F9A1-4B44-9D91-4E9B5C223CF9}" destId="{BEEE39FF-9A42-4B12-9903-15756F1D0526}" srcOrd="0" destOrd="1" presId="urn:microsoft.com/office/officeart/2005/8/layout/hProcess4"/>
    <dgm:cxn modelId="{5530F4E1-6A15-4C21-BD0A-A648CF79C51F}" type="presOf" srcId="{95239474-2ED9-4A2F-B042-AB6338C1A635}" destId="{9BA59552-6026-4EED-89B0-F740D4C30156}" srcOrd="1" destOrd="0" presId="urn:microsoft.com/office/officeart/2005/8/layout/hProcess4"/>
    <dgm:cxn modelId="{91D101F3-6493-4552-B35E-F76067C87A14}" type="presOf" srcId="{95239474-2ED9-4A2F-B042-AB6338C1A635}" destId="{98F4EFA9-803A-470F-8FB4-D87CF89CDD4F}" srcOrd="0" destOrd="0" presId="urn:microsoft.com/office/officeart/2005/8/layout/hProcess4"/>
    <dgm:cxn modelId="{72249883-F248-422D-8540-324C669C25BC}" type="presOf" srcId="{8E9337B1-44E9-43A9-BC57-AE0498E4C66C}" destId="{9BA59552-6026-4EED-89B0-F740D4C30156}" srcOrd="1" destOrd="1" presId="urn:microsoft.com/office/officeart/2005/8/layout/hProcess4"/>
    <dgm:cxn modelId="{42ECBEE6-462E-4B71-BD8B-522373013FE6}" type="presOf" srcId="{01A18FE2-77BF-4034-B41F-D65D7A6D505D}" destId="{1EB62F85-2E29-4196-987D-3AB5D68E6000}" srcOrd="0" destOrd="0" presId="urn:microsoft.com/office/officeart/2005/8/layout/hProcess4"/>
    <dgm:cxn modelId="{63FAB51C-F301-4E4D-B793-53A042438646}" srcId="{0EFA4BAD-11D7-4FA8-AEE0-57623F45CC77}" destId="{B236BEA9-C5D7-4238-8BAE-828E0D65FC31}" srcOrd="0" destOrd="0" parTransId="{ED86E668-EBE1-45E7-AD9F-5B044D16A1FB}" sibTransId="{7AC083E3-59B9-4F13-9610-AD137B903E21}"/>
    <dgm:cxn modelId="{0C1FEAE5-8628-4F77-BFFB-4B37824CE358}" type="presOf" srcId="{444878E4-9B8D-450D-9A5F-1EA36C933D1F}" destId="{8C5041E3-B3DC-42BE-AC5C-FBA810F4526D}" srcOrd="0" destOrd="0" presId="urn:microsoft.com/office/officeart/2005/8/layout/hProcess4"/>
    <dgm:cxn modelId="{0D1CDF16-D437-47D4-8D6F-4920910DC01A}" type="presOf" srcId="{79B6E10C-155D-4A23-A445-6AE6AD5CBDB5}" destId="{F68348A0-38F1-470D-AA99-10885E7D352A}" srcOrd="1" destOrd="0" presId="urn:microsoft.com/office/officeart/2005/8/layout/hProcess4"/>
    <dgm:cxn modelId="{FB72087A-4344-4F65-A973-460D933281C2}" srcId="{E3CD66A5-8825-47D4-AF85-7AACF6846B55}" destId="{C1708BB3-9F6D-4E2E-BCC9-F1B4DA54D197}" srcOrd="0" destOrd="0" parTransId="{B93637B2-3AB3-43C1-8159-5D939E5204B3}" sibTransId="{444878E4-9B8D-450D-9A5F-1EA36C933D1F}"/>
    <dgm:cxn modelId="{8E442109-F6BA-4153-ADDD-660D1826A39F}" type="presOf" srcId="{8E9337B1-44E9-43A9-BC57-AE0498E4C66C}" destId="{98F4EFA9-803A-470F-8FB4-D87CF89CDD4F}" srcOrd="0" destOrd="1" presId="urn:microsoft.com/office/officeart/2005/8/layout/hProcess4"/>
    <dgm:cxn modelId="{5F4C749E-38C8-41A9-9C99-12A325C8FA25}" type="presOf" srcId="{C1708BB3-9F6D-4E2E-BCC9-F1B4DA54D197}" destId="{602708D5-0C81-4585-9AF4-6979F879E64B}" srcOrd="0" destOrd="0" presId="urn:microsoft.com/office/officeart/2005/8/layout/hProcess4"/>
    <dgm:cxn modelId="{C4D7C8E8-B0C1-428D-BBED-EDCC771E7782}" type="presOf" srcId="{AE37CA97-E7B0-4991-AC52-9FE5320AE7AC}" destId="{BEEE39FF-9A42-4B12-9903-15756F1D0526}" srcOrd="0" destOrd="2" presId="urn:microsoft.com/office/officeart/2005/8/layout/hProcess4"/>
    <dgm:cxn modelId="{EC1608E1-7BE6-46C3-936E-65BBEF1507D9}" type="presOf" srcId="{B236BEA9-C5D7-4238-8BAE-828E0D65FC31}" destId="{BEEE39FF-9A42-4B12-9903-15756F1D0526}" srcOrd="0" destOrd="0" presId="urn:microsoft.com/office/officeart/2005/8/layout/hProcess4"/>
    <dgm:cxn modelId="{352F9BEF-CFE7-471A-9DCB-8EC78C2E5BA6}" type="presOf" srcId="{F2E8AEB6-AA52-4BA7-94E8-503A476A9B57}" destId="{FF77D33C-1D6B-4AB0-8EFE-32B993B8358F}" srcOrd="0" destOrd="1" presId="urn:microsoft.com/office/officeart/2005/8/layout/hProcess4"/>
    <dgm:cxn modelId="{08678437-BB38-463B-A9DD-F7A5EE8A2811}" srcId="{E3CD66A5-8825-47D4-AF85-7AACF6846B55}" destId="{0EFA4BAD-11D7-4FA8-AEE0-57623F45CC77}" srcOrd="1" destOrd="0" parTransId="{E787C277-AA5D-401E-ABAE-0016B9357054}" sibTransId="{316F76CD-6D8A-4D2A-9FA7-27C6B5191574}"/>
    <dgm:cxn modelId="{BA3986D5-17CC-464B-AB02-CBB29AA972BA}" type="presOf" srcId="{B236BEA9-C5D7-4238-8BAE-828E0D65FC31}" destId="{A0A9D7B2-5DFD-4643-9F27-944888769750}" srcOrd="1" destOrd="0" presId="urn:microsoft.com/office/officeart/2005/8/layout/hProcess4"/>
    <dgm:cxn modelId="{4A0CEBB1-D83F-47DB-8006-4ACA27D8DCD0}" srcId="{01A18FE2-77BF-4034-B41F-D65D7A6D505D}" destId="{97E46A36-B024-4943-A95C-15C6C8A17DB6}" srcOrd="2" destOrd="0" parTransId="{14FCFBED-2D0D-480E-A321-1C75E98F0BAC}" sibTransId="{5AC65919-8363-435F-A3EE-BC1CBC86424F}"/>
    <dgm:cxn modelId="{BAD60B3C-4117-4D01-97DB-1C77D20E3885}" type="presOf" srcId="{D98E4DAF-F9A1-4B44-9D91-4E9B5C223CF9}" destId="{A0A9D7B2-5DFD-4643-9F27-944888769750}" srcOrd="1" destOrd="1" presId="urn:microsoft.com/office/officeart/2005/8/layout/hProcess4"/>
    <dgm:cxn modelId="{F8A8FEC7-BF35-4032-98FF-C196D571115C}" type="presParOf" srcId="{F9342361-EAF3-4E17-86B0-F40A8CF15C58}" destId="{1B000B16-8198-46C0-83C3-E84720A2A6B5}" srcOrd="0" destOrd="0" presId="urn:microsoft.com/office/officeart/2005/8/layout/hProcess4"/>
    <dgm:cxn modelId="{C16B96FA-F2F5-473B-98FA-DAC56C96FB40}" type="presParOf" srcId="{F9342361-EAF3-4E17-86B0-F40A8CF15C58}" destId="{77CC7585-C35F-453A-99EE-83FAD882C684}" srcOrd="1" destOrd="0" presId="urn:microsoft.com/office/officeart/2005/8/layout/hProcess4"/>
    <dgm:cxn modelId="{97DC1CC0-64F3-4139-8D93-27753964D5B5}" type="presParOf" srcId="{F9342361-EAF3-4E17-86B0-F40A8CF15C58}" destId="{53B0C681-0AF8-48D6-B85A-F8B486246F9F}" srcOrd="2" destOrd="0" presId="urn:microsoft.com/office/officeart/2005/8/layout/hProcess4"/>
    <dgm:cxn modelId="{7CA7BC2C-5C8F-4135-B51B-0A49CC54D02C}" type="presParOf" srcId="{53B0C681-0AF8-48D6-B85A-F8B486246F9F}" destId="{C0F9C6D7-7E0E-48D5-B1CD-DB95FFFF8CEC}" srcOrd="0" destOrd="0" presId="urn:microsoft.com/office/officeart/2005/8/layout/hProcess4"/>
    <dgm:cxn modelId="{9890E93A-6087-4052-8595-41D096015748}" type="presParOf" srcId="{C0F9C6D7-7E0E-48D5-B1CD-DB95FFFF8CEC}" destId="{9A39788F-8244-4E4F-A937-86DA66822B46}" srcOrd="0" destOrd="0" presId="urn:microsoft.com/office/officeart/2005/8/layout/hProcess4"/>
    <dgm:cxn modelId="{97935EC1-302F-4E29-B94E-6CA2A8B5F7F8}" type="presParOf" srcId="{C0F9C6D7-7E0E-48D5-B1CD-DB95FFFF8CEC}" destId="{FF77D33C-1D6B-4AB0-8EFE-32B993B8358F}" srcOrd="1" destOrd="0" presId="urn:microsoft.com/office/officeart/2005/8/layout/hProcess4"/>
    <dgm:cxn modelId="{F08C3A4D-5E86-45FF-A006-F71BF4FCE89B}" type="presParOf" srcId="{C0F9C6D7-7E0E-48D5-B1CD-DB95FFFF8CEC}" destId="{F68348A0-38F1-470D-AA99-10885E7D352A}" srcOrd="2" destOrd="0" presId="urn:microsoft.com/office/officeart/2005/8/layout/hProcess4"/>
    <dgm:cxn modelId="{47B5BECA-01DA-4262-BDF6-D0F5FEBD1203}" type="presParOf" srcId="{C0F9C6D7-7E0E-48D5-B1CD-DB95FFFF8CEC}" destId="{602708D5-0C81-4585-9AF4-6979F879E64B}" srcOrd="3" destOrd="0" presId="urn:microsoft.com/office/officeart/2005/8/layout/hProcess4"/>
    <dgm:cxn modelId="{79256431-CC27-4402-83CB-90E5D2FC8BCB}" type="presParOf" srcId="{C0F9C6D7-7E0E-48D5-B1CD-DB95FFFF8CEC}" destId="{D9BA53E1-12E3-4161-8A07-099337640277}" srcOrd="4" destOrd="0" presId="urn:microsoft.com/office/officeart/2005/8/layout/hProcess4"/>
    <dgm:cxn modelId="{176C7123-7C48-4C2E-9DAF-1FE22F020B37}" type="presParOf" srcId="{53B0C681-0AF8-48D6-B85A-F8B486246F9F}" destId="{8C5041E3-B3DC-42BE-AC5C-FBA810F4526D}" srcOrd="1" destOrd="0" presId="urn:microsoft.com/office/officeart/2005/8/layout/hProcess4"/>
    <dgm:cxn modelId="{D483DFCB-2BA2-410F-B9EB-F2188C791DE1}" type="presParOf" srcId="{53B0C681-0AF8-48D6-B85A-F8B486246F9F}" destId="{73AADD49-2875-4EE8-81BF-94DEA5AD549C}" srcOrd="2" destOrd="0" presId="urn:microsoft.com/office/officeart/2005/8/layout/hProcess4"/>
    <dgm:cxn modelId="{A71D990B-D06E-4795-8820-AAD479B77113}" type="presParOf" srcId="{73AADD49-2875-4EE8-81BF-94DEA5AD549C}" destId="{B1B4A687-B9A7-400D-AA1B-9256106F3F56}" srcOrd="0" destOrd="0" presId="urn:microsoft.com/office/officeart/2005/8/layout/hProcess4"/>
    <dgm:cxn modelId="{15C304B8-E291-4159-8903-E891BB5C63E1}" type="presParOf" srcId="{73AADD49-2875-4EE8-81BF-94DEA5AD549C}" destId="{BEEE39FF-9A42-4B12-9903-15756F1D0526}" srcOrd="1" destOrd="0" presId="urn:microsoft.com/office/officeart/2005/8/layout/hProcess4"/>
    <dgm:cxn modelId="{CE8219D3-4524-4D68-BC2A-27631C041746}" type="presParOf" srcId="{73AADD49-2875-4EE8-81BF-94DEA5AD549C}" destId="{A0A9D7B2-5DFD-4643-9F27-944888769750}" srcOrd="2" destOrd="0" presId="urn:microsoft.com/office/officeart/2005/8/layout/hProcess4"/>
    <dgm:cxn modelId="{A374C178-D1EC-47F8-9D5A-EBEF5EB17127}" type="presParOf" srcId="{73AADD49-2875-4EE8-81BF-94DEA5AD549C}" destId="{954E5047-485B-4905-90E0-1EF5696CE65D}" srcOrd="3" destOrd="0" presId="urn:microsoft.com/office/officeart/2005/8/layout/hProcess4"/>
    <dgm:cxn modelId="{91C6A316-6568-45CD-A421-111DEC5A7936}" type="presParOf" srcId="{73AADD49-2875-4EE8-81BF-94DEA5AD549C}" destId="{14C79AAA-2D5F-4011-96D5-889D2C00A5E2}" srcOrd="4" destOrd="0" presId="urn:microsoft.com/office/officeart/2005/8/layout/hProcess4"/>
    <dgm:cxn modelId="{644CF180-B879-4088-A088-62D78FC757E3}" type="presParOf" srcId="{53B0C681-0AF8-48D6-B85A-F8B486246F9F}" destId="{44D2F5DD-D744-48D6-8398-EAA3B6D29C34}" srcOrd="3" destOrd="0" presId="urn:microsoft.com/office/officeart/2005/8/layout/hProcess4"/>
    <dgm:cxn modelId="{D082D4AB-6EE0-4237-B82C-F8E530A8A4DD}" type="presParOf" srcId="{53B0C681-0AF8-48D6-B85A-F8B486246F9F}" destId="{EFD8D583-A9E2-41AD-87FF-64F60CC8F02C}" srcOrd="4" destOrd="0" presId="urn:microsoft.com/office/officeart/2005/8/layout/hProcess4"/>
    <dgm:cxn modelId="{DD9C1E0A-8BA6-4BDD-BFFA-0E25F2B84C9B}" type="presParOf" srcId="{EFD8D583-A9E2-41AD-87FF-64F60CC8F02C}" destId="{D87A1603-0DDB-45F9-824B-23DDD065AB9E}" srcOrd="0" destOrd="0" presId="urn:microsoft.com/office/officeart/2005/8/layout/hProcess4"/>
    <dgm:cxn modelId="{897C2BEB-D91D-4871-BF44-8D7E699C12A7}" type="presParOf" srcId="{EFD8D583-A9E2-41AD-87FF-64F60CC8F02C}" destId="{98F4EFA9-803A-470F-8FB4-D87CF89CDD4F}" srcOrd="1" destOrd="0" presId="urn:microsoft.com/office/officeart/2005/8/layout/hProcess4"/>
    <dgm:cxn modelId="{D0D160E8-0F13-4D84-BA19-58CB9BEB57D2}" type="presParOf" srcId="{EFD8D583-A9E2-41AD-87FF-64F60CC8F02C}" destId="{9BA59552-6026-4EED-89B0-F740D4C30156}" srcOrd="2" destOrd="0" presId="urn:microsoft.com/office/officeart/2005/8/layout/hProcess4"/>
    <dgm:cxn modelId="{9FABD279-F017-4F41-B30F-F34E4A968B5C}" type="presParOf" srcId="{EFD8D583-A9E2-41AD-87FF-64F60CC8F02C}" destId="{1EB62F85-2E29-4196-987D-3AB5D68E6000}" srcOrd="3" destOrd="0" presId="urn:microsoft.com/office/officeart/2005/8/layout/hProcess4"/>
    <dgm:cxn modelId="{B8B0F114-447A-4A73-9E3C-39DD14A6B5A6}" type="presParOf" srcId="{EFD8D583-A9E2-41AD-87FF-64F60CC8F02C}" destId="{EC4D9EF6-11FD-4C8A-98F0-2AF5EB0B6D03}" srcOrd="4" destOrd="0" presId="urn:microsoft.com/office/officeart/2005/8/layout/hProcess4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FF9983B-B0D3-4FAC-B6EA-7A688244DA4F}" type="doc">
      <dgm:prSet loTypeId="urn:microsoft.com/office/officeart/2005/8/layout/hProcess4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23245B6-B56B-41C2-A3EB-9199033618A6}">
      <dgm:prSet phldrT="[Text]"/>
      <dgm:spPr/>
      <dgm:t>
        <a:bodyPr/>
        <a:lstStyle/>
        <a:p>
          <a:r>
            <a:rPr lang="en-US" dirty="0" smtClean="0"/>
            <a:t>Tomcat Server</a:t>
          </a:r>
          <a:endParaRPr lang="en-US" dirty="0"/>
        </a:p>
      </dgm:t>
    </dgm:pt>
    <dgm:pt modelId="{840E73E6-1B84-44FE-B928-1315657E842E}" type="parTrans" cxnId="{744A76C3-EA6B-4797-8D71-59A7AB93B818}">
      <dgm:prSet/>
      <dgm:spPr/>
      <dgm:t>
        <a:bodyPr/>
        <a:lstStyle/>
        <a:p>
          <a:endParaRPr lang="en-US"/>
        </a:p>
      </dgm:t>
    </dgm:pt>
    <dgm:pt modelId="{98BAD448-81D3-4E3A-A348-BB31720525E8}" type="sibTrans" cxnId="{744A76C3-EA6B-4797-8D71-59A7AB93B818}">
      <dgm:prSet/>
      <dgm:spPr/>
      <dgm:t>
        <a:bodyPr/>
        <a:lstStyle/>
        <a:p>
          <a:endParaRPr lang="en-US" dirty="0"/>
        </a:p>
      </dgm:t>
    </dgm:pt>
    <dgm:pt modelId="{A32E9B3D-1990-42C5-BF81-E54335AA23B4}">
      <dgm:prSet phldrT="[Text]"/>
      <dgm:spPr/>
      <dgm:t>
        <a:bodyPr/>
        <a:lstStyle/>
        <a:p>
          <a:r>
            <a:rPr lang="en-US" dirty="0" smtClean="0"/>
            <a:t>HTTP REQUEST </a:t>
          </a:r>
          <a:endParaRPr lang="en-US" dirty="0"/>
        </a:p>
      </dgm:t>
    </dgm:pt>
    <dgm:pt modelId="{C9AD6C55-08DF-48EF-AFB0-F344EB231C66}" type="parTrans" cxnId="{346EF2F8-7A21-4537-8BB0-7F1EE068B3EE}">
      <dgm:prSet/>
      <dgm:spPr/>
      <dgm:t>
        <a:bodyPr/>
        <a:lstStyle/>
        <a:p>
          <a:endParaRPr lang="en-US"/>
        </a:p>
      </dgm:t>
    </dgm:pt>
    <dgm:pt modelId="{170EDA0C-3186-49CF-B49A-C3A7BECF5D19}" type="sibTrans" cxnId="{346EF2F8-7A21-4537-8BB0-7F1EE068B3EE}">
      <dgm:prSet/>
      <dgm:spPr/>
      <dgm:t>
        <a:bodyPr/>
        <a:lstStyle/>
        <a:p>
          <a:endParaRPr lang="en-US"/>
        </a:p>
      </dgm:t>
    </dgm:pt>
    <dgm:pt modelId="{2EB9BE93-729A-49E4-B8F4-3C21BCDF5538}">
      <dgm:prSet phldrT="[Text]"/>
      <dgm:spPr/>
      <dgm:t>
        <a:bodyPr/>
        <a:lstStyle/>
        <a:p>
          <a:r>
            <a:rPr lang="en-US" dirty="0" smtClean="0"/>
            <a:t>HTTP RESPONSE</a:t>
          </a:r>
          <a:endParaRPr lang="en-US" dirty="0"/>
        </a:p>
      </dgm:t>
    </dgm:pt>
    <dgm:pt modelId="{9F0E3B14-25C0-4555-BD85-0F217BA87551}" type="parTrans" cxnId="{AB42D1D5-40C9-4CE7-89C2-5C81F8217C53}">
      <dgm:prSet/>
      <dgm:spPr/>
      <dgm:t>
        <a:bodyPr/>
        <a:lstStyle/>
        <a:p>
          <a:endParaRPr lang="en-US"/>
        </a:p>
      </dgm:t>
    </dgm:pt>
    <dgm:pt modelId="{026973C0-5D69-4E11-918F-D542AD2B8719}" type="sibTrans" cxnId="{AB42D1D5-40C9-4CE7-89C2-5C81F8217C53}">
      <dgm:prSet/>
      <dgm:spPr/>
      <dgm:t>
        <a:bodyPr/>
        <a:lstStyle/>
        <a:p>
          <a:endParaRPr lang="en-US"/>
        </a:p>
      </dgm:t>
    </dgm:pt>
    <dgm:pt modelId="{CF1C2BF1-2BCE-4F70-9B6A-AAF0D0C046B2}">
      <dgm:prSet phldrT="[Text]"/>
      <dgm:spPr/>
      <dgm:t>
        <a:bodyPr/>
        <a:lstStyle/>
        <a:p>
          <a:r>
            <a:rPr lang="en-US" dirty="0" smtClean="0"/>
            <a:t>JAVA SERVLET</a:t>
          </a:r>
          <a:endParaRPr lang="en-US" dirty="0"/>
        </a:p>
      </dgm:t>
    </dgm:pt>
    <dgm:pt modelId="{AFA6324A-3E82-4EEE-97D4-ECFF8666F534}" type="parTrans" cxnId="{C4B76A6E-E29C-4FA3-9531-1E87362F8DF6}">
      <dgm:prSet/>
      <dgm:spPr/>
      <dgm:t>
        <a:bodyPr/>
        <a:lstStyle/>
        <a:p>
          <a:endParaRPr lang="en-US"/>
        </a:p>
      </dgm:t>
    </dgm:pt>
    <dgm:pt modelId="{79FB79F1-27A9-412A-BE63-6393DD78FC3B}" type="sibTrans" cxnId="{C4B76A6E-E29C-4FA3-9531-1E87362F8DF6}">
      <dgm:prSet/>
      <dgm:spPr/>
      <dgm:t>
        <a:bodyPr/>
        <a:lstStyle/>
        <a:p>
          <a:endParaRPr lang="en-US" dirty="0"/>
        </a:p>
      </dgm:t>
    </dgm:pt>
    <dgm:pt modelId="{C65D9272-2EF4-4B22-BADC-66549FF96C06}">
      <dgm:prSet phldrT="[Text]"/>
      <dgm:spPr/>
      <dgm:t>
        <a:bodyPr/>
        <a:lstStyle/>
        <a:p>
          <a:r>
            <a:rPr lang="en-US" dirty="0" smtClean="0"/>
            <a:t>GUCAMOLE</a:t>
          </a:r>
          <a:endParaRPr lang="en-US" dirty="0"/>
        </a:p>
      </dgm:t>
    </dgm:pt>
    <dgm:pt modelId="{FD49B501-D1FF-4744-8D81-A44869880809}" type="parTrans" cxnId="{778C14E2-6C31-4178-A4E8-BB537D5C9C69}">
      <dgm:prSet/>
      <dgm:spPr/>
      <dgm:t>
        <a:bodyPr/>
        <a:lstStyle/>
        <a:p>
          <a:endParaRPr lang="en-US"/>
        </a:p>
      </dgm:t>
    </dgm:pt>
    <dgm:pt modelId="{9D503592-963E-496E-A839-1ACAFDB16700}" type="sibTrans" cxnId="{778C14E2-6C31-4178-A4E8-BB537D5C9C69}">
      <dgm:prSet/>
      <dgm:spPr/>
      <dgm:t>
        <a:bodyPr/>
        <a:lstStyle/>
        <a:p>
          <a:endParaRPr lang="en-US"/>
        </a:p>
      </dgm:t>
    </dgm:pt>
    <dgm:pt modelId="{D767F23B-6700-4D3E-A467-EB5C08C72282}">
      <dgm:prSet phldrT="[Text]"/>
      <dgm:spPr/>
      <dgm:t>
        <a:bodyPr/>
        <a:lstStyle/>
        <a:p>
          <a:r>
            <a:rPr lang="en-US" dirty="0" smtClean="0"/>
            <a:t>DATABASE</a:t>
          </a:r>
          <a:endParaRPr lang="en-US" dirty="0"/>
        </a:p>
      </dgm:t>
    </dgm:pt>
    <dgm:pt modelId="{37E5D9A3-8196-484B-AF70-C4549FCFF374}" type="parTrans" cxnId="{820F7EDC-38D0-4175-9E44-4BDA2D544398}">
      <dgm:prSet/>
      <dgm:spPr/>
      <dgm:t>
        <a:bodyPr/>
        <a:lstStyle/>
        <a:p>
          <a:endParaRPr lang="en-US"/>
        </a:p>
      </dgm:t>
    </dgm:pt>
    <dgm:pt modelId="{BA0DFF17-B947-4DF9-9636-29E226536C0A}" type="sibTrans" cxnId="{820F7EDC-38D0-4175-9E44-4BDA2D544398}">
      <dgm:prSet/>
      <dgm:spPr/>
      <dgm:t>
        <a:bodyPr/>
        <a:lstStyle/>
        <a:p>
          <a:endParaRPr lang="en-US"/>
        </a:p>
      </dgm:t>
    </dgm:pt>
    <dgm:pt modelId="{C5AF7079-6DEB-4B26-B671-2BADACAE6206}">
      <dgm:prSet phldrT="[Text]"/>
      <dgm:spPr/>
      <dgm:t>
        <a:bodyPr/>
        <a:lstStyle/>
        <a:p>
          <a:r>
            <a:rPr lang="en-US" dirty="0" smtClean="0"/>
            <a:t>VM MANAGER</a:t>
          </a:r>
          <a:endParaRPr lang="en-US" dirty="0"/>
        </a:p>
      </dgm:t>
    </dgm:pt>
    <dgm:pt modelId="{71CE9FBD-8DD4-4266-8B8E-D8559B2DC264}" type="parTrans" cxnId="{A3801E8F-2897-422D-8C59-4C03C77EF2A1}">
      <dgm:prSet/>
      <dgm:spPr/>
      <dgm:t>
        <a:bodyPr/>
        <a:lstStyle/>
        <a:p>
          <a:endParaRPr lang="en-US"/>
        </a:p>
      </dgm:t>
    </dgm:pt>
    <dgm:pt modelId="{7DA0651B-1B98-44CA-82CF-E9CB8F7A5DB5}" type="sibTrans" cxnId="{A3801E8F-2897-422D-8C59-4C03C77EF2A1}">
      <dgm:prSet/>
      <dgm:spPr/>
      <dgm:t>
        <a:bodyPr/>
        <a:lstStyle/>
        <a:p>
          <a:endParaRPr lang="en-US"/>
        </a:p>
      </dgm:t>
    </dgm:pt>
    <dgm:pt modelId="{F99BE417-0B52-4C86-8F3A-AED9E92B62E8}">
      <dgm:prSet phldrT="[Text]"/>
      <dgm:spPr/>
      <dgm:t>
        <a:bodyPr/>
        <a:lstStyle/>
        <a:p>
          <a:r>
            <a:rPr lang="en-US" dirty="0" smtClean="0"/>
            <a:t>VM CLUSTER</a:t>
          </a:r>
          <a:endParaRPr lang="en-US" dirty="0"/>
        </a:p>
      </dgm:t>
    </dgm:pt>
    <dgm:pt modelId="{856D24DB-D190-44B4-A530-F3ABA839CC73}" type="parTrans" cxnId="{991FE76C-2DFF-4CCB-9817-B40F1ECCEF43}">
      <dgm:prSet/>
      <dgm:spPr/>
      <dgm:t>
        <a:bodyPr/>
        <a:lstStyle/>
        <a:p>
          <a:endParaRPr lang="en-US"/>
        </a:p>
      </dgm:t>
    </dgm:pt>
    <dgm:pt modelId="{4104F8FC-154C-425B-BA60-D7A17C456E2E}" type="sibTrans" cxnId="{991FE76C-2DFF-4CCB-9817-B40F1ECCEF43}">
      <dgm:prSet/>
      <dgm:spPr/>
      <dgm:t>
        <a:bodyPr/>
        <a:lstStyle/>
        <a:p>
          <a:endParaRPr lang="en-US"/>
        </a:p>
      </dgm:t>
    </dgm:pt>
    <dgm:pt modelId="{55BC862A-7F4B-4EE9-AC39-4A8AAE5673F7}">
      <dgm:prSet phldrT="[Text]"/>
      <dgm:spPr/>
      <dgm:t>
        <a:bodyPr/>
        <a:lstStyle/>
        <a:p>
          <a:r>
            <a:rPr lang="en-US" dirty="0" smtClean="0"/>
            <a:t>BOOTSTRAP</a:t>
          </a:r>
          <a:endParaRPr lang="en-US" dirty="0"/>
        </a:p>
      </dgm:t>
    </dgm:pt>
    <dgm:pt modelId="{89F5B9DC-FC41-4AEC-B0F3-5B98B3EA2A85}" type="parTrans" cxnId="{B8E3B0C7-7513-4C5E-9D78-A87EC5E71994}">
      <dgm:prSet/>
      <dgm:spPr/>
      <dgm:t>
        <a:bodyPr/>
        <a:lstStyle/>
        <a:p>
          <a:endParaRPr lang="en-US"/>
        </a:p>
      </dgm:t>
    </dgm:pt>
    <dgm:pt modelId="{72774427-BB23-487B-B966-3F66D4AE172E}" type="sibTrans" cxnId="{B8E3B0C7-7513-4C5E-9D78-A87EC5E71994}">
      <dgm:prSet/>
      <dgm:spPr/>
      <dgm:t>
        <a:bodyPr/>
        <a:lstStyle/>
        <a:p>
          <a:endParaRPr lang="en-US"/>
        </a:p>
      </dgm:t>
    </dgm:pt>
    <dgm:pt modelId="{F32B037D-2D37-43DD-8E63-6F9E43D24B10}">
      <dgm:prSet phldrT="[Text]"/>
      <dgm:spPr/>
      <dgm:t>
        <a:bodyPr/>
        <a:lstStyle/>
        <a:p>
          <a:r>
            <a:rPr lang="en-US" dirty="0" smtClean="0"/>
            <a:t>JSP</a:t>
          </a:r>
          <a:endParaRPr lang="en-US" dirty="0"/>
        </a:p>
      </dgm:t>
    </dgm:pt>
    <dgm:pt modelId="{A2832196-4F4B-4F40-A050-554E38A68DD8}" type="parTrans" cxnId="{4FDD0C45-87B1-41C5-B164-177029D55688}">
      <dgm:prSet/>
      <dgm:spPr/>
      <dgm:t>
        <a:bodyPr/>
        <a:lstStyle/>
        <a:p>
          <a:endParaRPr lang="en-US"/>
        </a:p>
      </dgm:t>
    </dgm:pt>
    <dgm:pt modelId="{34A420B8-A74B-47B1-B740-22A12F7AB7EB}" type="sibTrans" cxnId="{4FDD0C45-87B1-41C5-B164-177029D55688}">
      <dgm:prSet/>
      <dgm:spPr/>
      <dgm:t>
        <a:bodyPr/>
        <a:lstStyle/>
        <a:p>
          <a:endParaRPr lang="en-US"/>
        </a:p>
      </dgm:t>
    </dgm:pt>
    <dgm:pt modelId="{41EFFF2D-4144-4599-AB8D-4DFDCC26E16C}">
      <dgm:prSet phldrT="[Text]"/>
      <dgm:spPr/>
      <dgm:t>
        <a:bodyPr/>
        <a:lstStyle/>
        <a:p>
          <a:r>
            <a:rPr lang="en-US" dirty="0" smtClean="0"/>
            <a:t>STARTUP</a:t>
          </a:r>
          <a:endParaRPr lang="en-US" dirty="0"/>
        </a:p>
      </dgm:t>
    </dgm:pt>
    <dgm:pt modelId="{FAC70648-BD4A-4107-97EA-25FDFBCE6E90}" type="parTrans" cxnId="{1DC2A205-402C-4790-A107-AC4C85350069}">
      <dgm:prSet/>
      <dgm:spPr/>
      <dgm:t>
        <a:bodyPr/>
        <a:lstStyle/>
        <a:p>
          <a:endParaRPr lang="en-US"/>
        </a:p>
      </dgm:t>
    </dgm:pt>
    <dgm:pt modelId="{CAD82F7B-047F-4F2B-95F1-F3F5F87A099C}" type="sibTrans" cxnId="{1DC2A205-402C-4790-A107-AC4C85350069}">
      <dgm:prSet/>
      <dgm:spPr/>
      <dgm:t>
        <a:bodyPr/>
        <a:lstStyle/>
        <a:p>
          <a:endParaRPr lang="en-US"/>
        </a:p>
      </dgm:t>
    </dgm:pt>
    <dgm:pt modelId="{3237FD16-261F-456C-B9FE-7BDBB181316F}">
      <dgm:prSet phldrT="[Text]"/>
      <dgm:spPr/>
      <dgm:t>
        <a:bodyPr/>
        <a:lstStyle/>
        <a:p>
          <a:r>
            <a:rPr lang="en-US" dirty="0" smtClean="0"/>
            <a:t>MANAGEMENT</a:t>
          </a:r>
          <a:endParaRPr lang="en-US" dirty="0"/>
        </a:p>
      </dgm:t>
    </dgm:pt>
    <dgm:pt modelId="{08C882F7-D487-4438-A449-550B02942E37}" type="parTrans" cxnId="{38827548-7E32-4304-ACFA-3E33A60F1551}">
      <dgm:prSet/>
      <dgm:spPr/>
      <dgm:t>
        <a:bodyPr/>
        <a:lstStyle/>
        <a:p>
          <a:endParaRPr lang="en-US"/>
        </a:p>
      </dgm:t>
    </dgm:pt>
    <dgm:pt modelId="{365818A0-7379-487F-93A3-315BB88E5679}" type="sibTrans" cxnId="{38827548-7E32-4304-ACFA-3E33A60F1551}">
      <dgm:prSet/>
      <dgm:spPr/>
      <dgm:t>
        <a:bodyPr/>
        <a:lstStyle/>
        <a:p>
          <a:endParaRPr lang="en-US"/>
        </a:p>
      </dgm:t>
    </dgm:pt>
    <dgm:pt modelId="{2E843CF5-DB75-417D-A890-DC4EABB549E4}">
      <dgm:prSet phldrT="[Text]"/>
      <dgm:spPr/>
      <dgm:t>
        <a:bodyPr/>
        <a:lstStyle/>
        <a:p>
          <a:r>
            <a:rPr lang="en-US" dirty="0" smtClean="0"/>
            <a:t>SHUTDOWN</a:t>
          </a:r>
          <a:endParaRPr lang="en-US" dirty="0"/>
        </a:p>
      </dgm:t>
    </dgm:pt>
    <dgm:pt modelId="{83B0A7C3-CDD1-45F5-8227-7A1C0CCDD989}" type="parTrans" cxnId="{9D566672-507F-4898-A600-4E088D5F8AC8}">
      <dgm:prSet/>
      <dgm:spPr/>
      <dgm:t>
        <a:bodyPr/>
        <a:lstStyle/>
        <a:p>
          <a:endParaRPr lang="en-US"/>
        </a:p>
      </dgm:t>
    </dgm:pt>
    <dgm:pt modelId="{CA6A26D4-4C28-4AC8-AC78-11ACB84DCC14}" type="sibTrans" cxnId="{9D566672-507F-4898-A600-4E088D5F8AC8}">
      <dgm:prSet/>
      <dgm:spPr/>
      <dgm:t>
        <a:bodyPr/>
        <a:lstStyle/>
        <a:p>
          <a:endParaRPr lang="en-US"/>
        </a:p>
      </dgm:t>
    </dgm:pt>
    <dgm:pt modelId="{0AB65AAC-B396-4285-98AF-F491B81D375C}" type="pres">
      <dgm:prSet presAssocID="{BFF9983B-B0D3-4FAC-B6EA-7A688244DA4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5156EEA-FD9A-4DBC-BBE8-CE5CBCE799F3}" type="pres">
      <dgm:prSet presAssocID="{BFF9983B-B0D3-4FAC-B6EA-7A688244DA4F}" presName="tSp" presStyleCnt="0"/>
      <dgm:spPr/>
    </dgm:pt>
    <dgm:pt modelId="{E47EC315-8742-4B81-957A-4581A6D1E7F1}" type="pres">
      <dgm:prSet presAssocID="{BFF9983B-B0D3-4FAC-B6EA-7A688244DA4F}" presName="bSp" presStyleCnt="0"/>
      <dgm:spPr/>
    </dgm:pt>
    <dgm:pt modelId="{972A2936-B8AC-4876-BBD8-70C7D0EF6791}" type="pres">
      <dgm:prSet presAssocID="{BFF9983B-B0D3-4FAC-B6EA-7A688244DA4F}" presName="process" presStyleCnt="0"/>
      <dgm:spPr/>
    </dgm:pt>
    <dgm:pt modelId="{B967B2A3-E8AB-4D17-A7EF-473D9E0638C8}" type="pres">
      <dgm:prSet presAssocID="{E23245B6-B56B-41C2-A3EB-9199033618A6}" presName="composite1" presStyleCnt="0"/>
      <dgm:spPr/>
    </dgm:pt>
    <dgm:pt modelId="{FBE8A082-D51D-4554-A909-68ABBBC0F034}" type="pres">
      <dgm:prSet presAssocID="{E23245B6-B56B-41C2-A3EB-9199033618A6}" presName="dummyNode1" presStyleLbl="node1" presStyleIdx="0" presStyleCnt="3"/>
      <dgm:spPr/>
    </dgm:pt>
    <dgm:pt modelId="{FC1EB735-A8AA-413B-A981-AF42C17BB99B}" type="pres">
      <dgm:prSet presAssocID="{E23245B6-B56B-41C2-A3EB-9199033618A6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23ACAF-2994-405E-AFB9-2303309E3E3C}" type="pres">
      <dgm:prSet presAssocID="{E23245B6-B56B-41C2-A3EB-9199033618A6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0A6D9E-0666-483C-850B-6D7CFAE1FF1C}" type="pres">
      <dgm:prSet presAssocID="{E23245B6-B56B-41C2-A3EB-9199033618A6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981D0F-B1F7-4923-A78C-B81061A3389C}" type="pres">
      <dgm:prSet presAssocID="{E23245B6-B56B-41C2-A3EB-9199033618A6}" presName="connSite1" presStyleCnt="0"/>
      <dgm:spPr/>
    </dgm:pt>
    <dgm:pt modelId="{E106D2B3-B795-497D-BB92-B2C859F145B6}" type="pres">
      <dgm:prSet presAssocID="{98BAD448-81D3-4E3A-A348-BB31720525E8}" presName="Name9" presStyleLbl="sibTrans2D1" presStyleIdx="0" presStyleCnt="2"/>
      <dgm:spPr/>
      <dgm:t>
        <a:bodyPr/>
        <a:lstStyle/>
        <a:p>
          <a:endParaRPr lang="en-US"/>
        </a:p>
      </dgm:t>
    </dgm:pt>
    <dgm:pt modelId="{70A26F67-F3DB-47BB-A037-34304D8E19E4}" type="pres">
      <dgm:prSet presAssocID="{CF1C2BF1-2BCE-4F70-9B6A-AAF0D0C046B2}" presName="composite2" presStyleCnt="0"/>
      <dgm:spPr/>
    </dgm:pt>
    <dgm:pt modelId="{E1C43D39-07D8-4F5E-B61F-0DDB3FB84C6F}" type="pres">
      <dgm:prSet presAssocID="{CF1C2BF1-2BCE-4F70-9B6A-AAF0D0C046B2}" presName="dummyNode2" presStyleLbl="node1" presStyleIdx="0" presStyleCnt="3"/>
      <dgm:spPr/>
    </dgm:pt>
    <dgm:pt modelId="{D7F2796E-A9C6-4F78-AF59-B733B8CA5E40}" type="pres">
      <dgm:prSet presAssocID="{CF1C2BF1-2BCE-4F70-9B6A-AAF0D0C046B2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582D83-E66B-4AA3-9CD4-FC0025B18777}" type="pres">
      <dgm:prSet presAssocID="{CF1C2BF1-2BCE-4F70-9B6A-AAF0D0C046B2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1F63C1-C6A8-49BF-AD93-CC337F999757}" type="pres">
      <dgm:prSet presAssocID="{CF1C2BF1-2BCE-4F70-9B6A-AAF0D0C046B2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B4E373-5B6F-4207-8CD0-28CFE046A8E6}" type="pres">
      <dgm:prSet presAssocID="{CF1C2BF1-2BCE-4F70-9B6A-AAF0D0C046B2}" presName="connSite2" presStyleCnt="0"/>
      <dgm:spPr/>
    </dgm:pt>
    <dgm:pt modelId="{C862DA8F-831B-4E02-B5CE-C5F97A722AB4}" type="pres">
      <dgm:prSet presAssocID="{79FB79F1-27A9-412A-BE63-6393DD78FC3B}" presName="Name18" presStyleLbl="sibTrans2D1" presStyleIdx="1" presStyleCnt="2"/>
      <dgm:spPr/>
      <dgm:t>
        <a:bodyPr/>
        <a:lstStyle/>
        <a:p>
          <a:endParaRPr lang="en-US"/>
        </a:p>
      </dgm:t>
    </dgm:pt>
    <dgm:pt modelId="{82033C5A-E720-4EC7-A247-89FD8DD68124}" type="pres">
      <dgm:prSet presAssocID="{C5AF7079-6DEB-4B26-B671-2BADACAE6206}" presName="composite1" presStyleCnt="0"/>
      <dgm:spPr/>
    </dgm:pt>
    <dgm:pt modelId="{AC63DCD9-42EA-4D10-9684-DE3DCCFE2F83}" type="pres">
      <dgm:prSet presAssocID="{C5AF7079-6DEB-4B26-B671-2BADACAE6206}" presName="dummyNode1" presStyleLbl="node1" presStyleIdx="1" presStyleCnt="3"/>
      <dgm:spPr/>
    </dgm:pt>
    <dgm:pt modelId="{EF213EDB-79BC-4FA6-892C-20608C302146}" type="pres">
      <dgm:prSet presAssocID="{C5AF7079-6DEB-4B26-B671-2BADACAE6206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B9F17E-AB22-4B57-8666-402F4042D8FE}" type="pres">
      <dgm:prSet presAssocID="{C5AF7079-6DEB-4B26-B671-2BADACAE6206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786111-8EAB-49A6-8A1E-038CE794BC83}" type="pres">
      <dgm:prSet presAssocID="{C5AF7079-6DEB-4B26-B671-2BADACAE6206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CD2CAC-1529-4EF5-B348-27CFD6DCED8E}" type="pres">
      <dgm:prSet presAssocID="{C5AF7079-6DEB-4B26-B671-2BADACAE6206}" presName="connSite1" presStyleCnt="0"/>
      <dgm:spPr/>
    </dgm:pt>
  </dgm:ptLst>
  <dgm:cxnLst>
    <dgm:cxn modelId="{C00F27A9-5417-4600-A6A1-8AF9D5E96EF2}" type="presOf" srcId="{C65D9272-2EF4-4B22-BADC-66549FF96C06}" destId="{D7F2796E-A9C6-4F78-AF59-B733B8CA5E40}" srcOrd="0" destOrd="0" presId="urn:microsoft.com/office/officeart/2005/8/layout/hProcess4"/>
    <dgm:cxn modelId="{A3801E8F-2897-422D-8C59-4C03C77EF2A1}" srcId="{BFF9983B-B0D3-4FAC-B6EA-7A688244DA4F}" destId="{C5AF7079-6DEB-4B26-B671-2BADACAE6206}" srcOrd="2" destOrd="0" parTransId="{71CE9FBD-8DD4-4266-8B8E-D8559B2DC264}" sibTransId="{7DA0651B-1B98-44CA-82CF-E9CB8F7A5DB5}"/>
    <dgm:cxn modelId="{AA86B830-2C03-4D94-BB74-E821557F5D9F}" type="presOf" srcId="{D767F23B-6700-4D3E-A467-EB5C08C72282}" destId="{D7F2796E-A9C6-4F78-AF59-B733B8CA5E40}" srcOrd="0" destOrd="1" presId="urn:microsoft.com/office/officeart/2005/8/layout/hProcess4"/>
    <dgm:cxn modelId="{B05242D8-E40A-4F09-92C7-732FEA27BC3D}" type="presOf" srcId="{55BC862A-7F4B-4EE9-AC39-4A8AAE5673F7}" destId="{2D23ACAF-2994-405E-AFB9-2303309E3E3C}" srcOrd="1" destOrd="2" presId="urn:microsoft.com/office/officeart/2005/8/layout/hProcess4"/>
    <dgm:cxn modelId="{AD207AFF-68FF-490B-BC25-97D6CD07C61A}" type="presOf" srcId="{98BAD448-81D3-4E3A-A348-BB31720525E8}" destId="{E106D2B3-B795-497D-BB92-B2C859F145B6}" srcOrd="0" destOrd="0" presId="urn:microsoft.com/office/officeart/2005/8/layout/hProcess4"/>
    <dgm:cxn modelId="{9D566672-507F-4898-A600-4E088D5F8AC8}" srcId="{C5AF7079-6DEB-4B26-B671-2BADACAE6206}" destId="{2E843CF5-DB75-417D-A890-DC4EABB549E4}" srcOrd="3" destOrd="0" parTransId="{83B0A7C3-CDD1-45F5-8227-7A1C0CCDD989}" sibTransId="{CA6A26D4-4C28-4AC8-AC78-11ACB84DCC14}"/>
    <dgm:cxn modelId="{38827548-7E32-4304-ACFA-3E33A60F1551}" srcId="{C5AF7079-6DEB-4B26-B671-2BADACAE6206}" destId="{3237FD16-261F-456C-B9FE-7BDBB181316F}" srcOrd="2" destOrd="0" parTransId="{08C882F7-D487-4438-A449-550B02942E37}" sibTransId="{365818A0-7379-487F-93A3-315BB88E5679}"/>
    <dgm:cxn modelId="{BC059681-00D3-4CC4-8FF8-405B59CE63D7}" type="presOf" srcId="{2EB9BE93-729A-49E4-B8F4-3C21BCDF5538}" destId="{2D23ACAF-2994-405E-AFB9-2303309E3E3C}" srcOrd="1" destOrd="1" presId="urn:microsoft.com/office/officeart/2005/8/layout/hProcess4"/>
    <dgm:cxn modelId="{AB42D1D5-40C9-4CE7-89C2-5C81F8217C53}" srcId="{E23245B6-B56B-41C2-A3EB-9199033618A6}" destId="{2EB9BE93-729A-49E4-B8F4-3C21BCDF5538}" srcOrd="1" destOrd="0" parTransId="{9F0E3B14-25C0-4555-BD85-0F217BA87551}" sibTransId="{026973C0-5D69-4E11-918F-D542AD2B8719}"/>
    <dgm:cxn modelId="{B5A827B6-1642-4B5D-ABC9-B53437BB156F}" type="presOf" srcId="{79FB79F1-27A9-412A-BE63-6393DD78FC3B}" destId="{C862DA8F-831B-4E02-B5CE-C5F97A722AB4}" srcOrd="0" destOrd="0" presId="urn:microsoft.com/office/officeart/2005/8/layout/hProcess4"/>
    <dgm:cxn modelId="{8B294A8E-577E-4142-8759-D30237DD4099}" type="presOf" srcId="{F32B037D-2D37-43DD-8E63-6F9E43D24B10}" destId="{2D23ACAF-2994-405E-AFB9-2303309E3E3C}" srcOrd="1" destOrd="3" presId="urn:microsoft.com/office/officeart/2005/8/layout/hProcess4"/>
    <dgm:cxn modelId="{F30DDDDF-8F2B-48ED-87D5-EEFD2527029F}" type="presOf" srcId="{41EFFF2D-4144-4599-AB8D-4DFDCC26E16C}" destId="{EF213EDB-79BC-4FA6-892C-20608C302146}" srcOrd="0" destOrd="1" presId="urn:microsoft.com/office/officeart/2005/8/layout/hProcess4"/>
    <dgm:cxn modelId="{B9CE9CB2-AF07-4E59-9C52-779DF5E38CC3}" type="presOf" srcId="{2E843CF5-DB75-417D-A890-DC4EABB549E4}" destId="{EF213EDB-79BC-4FA6-892C-20608C302146}" srcOrd="0" destOrd="3" presId="urn:microsoft.com/office/officeart/2005/8/layout/hProcess4"/>
    <dgm:cxn modelId="{5915DAD6-5BDE-458B-B0F0-BFB6FC8074B3}" type="presOf" srcId="{A32E9B3D-1990-42C5-BF81-E54335AA23B4}" destId="{2D23ACAF-2994-405E-AFB9-2303309E3E3C}" srcOrd="1" destOrd="0" presId="urn:microsoft.com/office/officeart/2005/8/layout/hProcess4"/>
    <dgm:cxn modelId="{778C14E2-6C31-4178-A4E8-BB537D5C9C69}" srcId="{CF1C2BF1-2BCE-4F70-9B6A-AAF0D0C046B2}" destId="{C65D9272-2EF4-4B22-BADC-66549FF96C06}" srcOrd="0" destOrd="0" parTransId="{FD49B501-D1FF-4744-8D81-A44869880809}" sibTransId="{9D503592-963E-496E-A839-1ACAFDB16700}"/>
    <dgm:cxn modelId="{AF1E0959-A131-43E1-8909-0B9A3AAF17C5}" type="presOf" srcId="{2EB9BE93-729A-49E4-B8F4-3C21BCDF5538}" destId="{FC1EB735-A8AA-413B-A981-AF42C17BB99B}" srcOrd="0" destOrd="1" presId="urn:microsoft.com/office/officeart/2005/8/layout/hProcess4"/>
    <dgm:cxn modelId="{C4B76A6E-E29C-4FA3-9531-1E87362F8DF6}" srcId="{BFF9983B-B0D3-4FAC-B6EA-7A688244DA4F}" destId="{CF1C2BF1-2BCE-4F70-9B6A-AAF0D0C046B2}" srcOrd="1" destOrd="0" parTransId="{AFA6324A-3E82-4EEE-97D4-ECFF8666F534}" sibTransId="{79FB79F1-27A9-412A-BE63-6393DD78FC3B}"/>
    <dgm:cxn modelId="{1DC2A205-402C-4790-A107-AC4C85350069}" srcId="{C5AF7079-6DEB-4B26-B671-2BADACAE6206}" destId="{41EFFF2D-4144-4599-AB8D-4DFDCC26E16C}" srcOrd="1" destOrd="0" parTransId="{FAC70648-BD4A-4107-97EA-25FDFBCE6E90}" sibTransId="{CAD82F7B-047F-4F2B-95F1-F3F5F87A099C}"/>
    <dgm:cxn modelId="{D8738825-CEDB-4E22-8512-3ED3454E70B6}" type="presOf" srcId="{3237FD16-261F-456C-B9FE-7BDBB181316F}" destId="{EF213EDB-79BC-4FA6-892C-20608C302146}" srcOrd="0" destOrd="2" presId="urn:microsoft.com/office/officeart/2005/8/layout/hProcess4"/>
    <dgm:cxn modelId="{744A76C3-EA6B-4797-8D71-59A7AB93B818}" srcId="{BFF9983B-B0D3-4FAC-B6EA-7A688244DA4F}" destId="{E23245B6-B56B-41C2-A3EB-9199033618A6}" srcOrd="0" destOrd="0" parTransId="{840E73E6-1B84-44FE-B928-1315657E842E}" sibTransId="{98BAD448-81D3-4E3A-A348-BB31720525E8}"/>
    <dgm:cxn modelId="{22F86BC4-CDE8-4146-B9CA-44FD85D47189}" type="presOf" srcId="{C65D9272-2EF4-4B22-BADC-66549FF96C06}" destId="{95582D83-E66B-4AA3-9CD4-FC0025B18777}" srcOrd="1" destOrd="0" presId="urn:microsoft.com/office/officeart/2005/8/layout/hProcess4"/>
    <dgm:cxn modelId="{991FE76C-2DFF-4CCB-9817-B40F1ECCEF43}" srcId="{C5AF7079-6DEB-4B26-B671-2BADACAE6206}" destId="{F99BE417-0B52-4C86-8F3A-AED9E92B62E8}" srcOrd="0" destOrd="0" parTransId="{856D24DB-D190-44B4-A530-F3ABA839CC73}" sibTransId="{4104F8FC-154C-425B-BA60-D7A17C456E2E}"/>
    <dgm:cxn modelId="{8ECAF7AD-EB72-41A5-9EA7-465E3A44D401}" type="presOf" srcId="{E23245B6-B56B-41C2-A3EB-9199033618A6}" destId="{2D0A6D9E-0666-483C-850B-6D7CFAE1FF1C}" srcOrd="0" destOrd="0" presId="urn:microsoft.com/office/officeart/2005/8/layout/hProcess4"/>
    <dgm:cxn modelId="{C2333BD3-92BA-4CF6-BC52-E5B921575B34}" type="presOf" srcId="{F99BE417-0B52-4C86-8F3A-AED9E92B62E8}" destId="{D4B9F17E-AB22-4B57-8666-402F4042D8FE}" srcOrd="1" destOrd="0" presId="urn:microsoft.com/office/officeart/2005/8/layout/hProcess4"/>
    <dgm:cxn modelId="{B8E3B0C7-7513-4C5E-9D78-A87EC5E71994}" srcId="{E23245B6-B56B-41C2-A3EB-9199033618A6}" destId="{55BC862A-7F4B-4EE9-AC39-4A8AAE5673F7}" srcOrd="2" destOrd="0" parTransId="{89F5B9DC-FC41-4AEC-B0F3-5B98B3EA2A85}" sibTransId="{72774427-BB23-487B-B966-3F66D4AE172E}"/>
    <dgm:cxn modelId="{95397AF9-BC66-4D75-AFDA-01709F2AE292}" type="presOf" srcId="{A32E9B3D-1990-42C5-BF81-E54335AA23B4}" destId="{FC1EB735-A8AA-413B-A981-AF42C17BB99B}" srcOrd="0" destOrd="0" presId="urn:microsoft.com/office/officeart/2005/8/layout/hProcess4"/>
    <dgm:cxn modelId="{86F3D8EA-8DBF-4C6A-BD26-D559FD7145E6}" type="presOf" srcId="{2E843CF5-DB75-417D-A890-DC4EABB549E4}" destId="{D4B9F17E-AB22-4B57-8666-402F4042D8FE}" srcOrd="1" destOrd="3" presId="urn:microsoft.com/office/officeart/2005/8/layout/hProcess4"/>
    <dgm:cxn modelId="{820F7EDC-38D0-4175-9E44-4BDA2D544398}" srcId="{CF1C2BF1-2BCE-4F70-9B6A-AAF0D0C046B2}" destId="{D767F23B-6700-4D3E-A467-EB5C08C72282}" srcOrd="1" destOrd="0" parTransId="{37E5D9A3-8196-484B-AF70-C4549FCFF374}" sibTransId="{BA0DFF17-B947-4DF9-9636-29E226536C0A}"/>
    <dgm:cxn modelId="{28D17665-7B62-4A06-9CA7-D190153481E5}" type="presOf" srcId="{F99BE417-0B52-4C86-8F3A-AED9E92B62E8}" destId="{EF213EDB-79BC-4FA6-892C-20608C302146}" srcOrd="0" destOrd="0" presId="urn:microsoft.com/office/officeart/2005/8/layout/hProcess4"/>
    <dgm:cxn modelId="{4FDD0C45-87B1-41C5-B164-177029D55688}" srcId="{E23245B6-B56B-41C2-A3EB-9199033618A6}" destId="{F32B037D-2D37-43DD-8E63-6F9E43D24B10}" srcOrd="3" destOrd="0" parTransId="{A2832196-4F4B-4F40-A050-554E38A68DD8}" sibTransId="{34A420B8-A74B-47B1-B740-22A12F7AB7EB}"/>
    <dgm:cxn modelId="{B976F29F-0329-4E44-BA08-1D3776CA12F7}" type="presOf" srcId="{CF1C2BF1-2BCE-4F70-9B6A-AAF0D0C046B2}" destId="{971F63C1-C6A8-49BF-AD93-CC337F999757}" srcOrd="0" destOrd="0" presId="urn:microsoft.com/office/officeart/2005/8/layout/hProcess4"/>
    <dgm:cxn modelId="{A43A9949-6D78-434B-A961-876892FB3E51}" type="presOf" srcId="{F32B037D-2D37-43DD-8E63-6F9E43D24B10}" destId="{FC1EB735-A8AA-413B-A981-AF42C17BB99B}" srcOrd="0" destOrd="3" presId="urn:microsoft.com/office/officeart/2005/8/layout/hProcess4"/>
    <dgm:cxn modelId="{346EF2F8-7A21-4537-8BB0-7F1EE068B3EE}" srcId="{E23245B6-B56B-41C2-A3EB-9199033618A6}" destId="{A32E9B3D-1990-42C5-BF81-E54335AA23B4}" srcOrd="0" destOrd="0" parTransId="{C9AD6C55-08DF-48EF-AFB0-F344EB231C66}" sibTransId="{170EDA0C-3186-49CF-B49A-C3A7BECF5D19}"/>
    <dgm:cxn modelId="{94DBD81B-782E-45AD-95F3-78C238D2520E}" type="presOf" srcId="{D767F23B-6700-4D3E-A467-EB5C08C72282}" destId="{95582D83-E66B-4AA3-9CD4-FC0025B18777}" srcOrd="1" destOrd="1" presId="urn:microsoft.com/office/officeart/2005/8/layout/hProcess4"/>
    <dgm:cxn modelId="{A8635F74-B704-4D47-B62C-3C81584DC017}" type="presOf" srcId="{C5AF7079-6DEB-4B26-B671-2BADACAE6206}" destId="{33786111-8EAB-49A6-8A1E-038CE794BC83}" srcOrd="0" destOrd="0" presId="urn:microsoft.com/office/officeart/2005/8/layout/hProcess4"/>
    <dgm:cxn modelId="{947EC463-FF9D-49D6-8569-43A20F737075}" type="presOf" srcId="{3237FD16-261F-456C-B9FE-7BDBB181316F}" destId="{D4B9F17E-AB22-4B57-8666-402F4042D8FE}" srcOrd="1" destOrd="2" presId="urn:microsoft.com/office/officeart/2005/8/layout/hProcess4"/>
    <dgm:cxn modelId="{826FF592-D9E3-42B5-AD9C-78617E9F45B0}" type="presOf" srcId="{55BC862A-7F4B-4EE9-AC39-4A8AAE5673F7}" destId="{FC1EB735-A8AA-413B-A981-AF42C17BB99B}" srcOrd="0" destOrd="2" presId="urn:microsoft.com/office/officeart/2005/8/layout/hProcess4"/>
    <dgm:cxn modelId="{99F36795-88E6-4C17-BE43-32B4108DBEDB}" type="presOf" srcId="{41EFFF2D-4144-4599-AB8D-4DFDCC26E16C}" destId="{D4B9F17E-AB22-4B57-8666-402F4042D8FE}" srcOrd="1" destOrd="1" presId="urn:microsoft.com/office/officeart/2005/8/layout/hProcess4"/>
    <dgm:cxn modelId="{2B74EF53-D138-4CA1-BA01-1D1DDB543036}" type="presOf" srcId="{BFF9983B-B0D3-4FAC-B6EA-7A688244DA4F}" destId="{0AB65AAC-B396-4285-98AF-F491B81D375C}" srcOrd="0" destOrd="0" presId="urn:microsoft.com/office/officeart/2005/8/layout/hProcess4"/>
    <dgm:cxn modelId="{326D67C6-C0CA-4063-B096-844162D71344}" type="presParOf" srcId="{0AB65AAC-B396-4285-98AF-F491B81D375C}" destId="{45156EEA-FD9A-4DBC-BBE8-CE5CBCE799F3}" srcOrd="0" destOrd="0" presId="urn:microsoft.com/office/officeart/2005/8/layout/hProcess4"/>
    <dgm:cxn modelId="{3F61A687-8457-4279-ADBD-5374B599911F}" type="presParOf" srcId="{0AB65AAC-B396-4285-98AF-F491B81D375C}" destId="{E47EC315-8742-4B81-957A-4581A6D1E7F1}" srcOrd="1" destOrd="0" presId="urn:microsoft.com/office/officeart/2005/8/layout/hProcess4"/>
    <dgm:cxn modelId="{3014BE09-DB07-406B-9575-E5207A9BF3A1}" type="presParOf" srcId="{0AB65AAC-B396-4285-98AF-F491B81D375C}" destId="{972A2936-B8AC-4876-BBD8-70C7D0EF6791}" srcOrd="2" destOrd="0" presId="urn:microsoft.com/office/officeart/2005/8/layout/hProcess4"/>
    <dgm:cxn modelId="{FD1717A1-74BE-492E-8563-02711D72ED18}" type="presParOf" srcId="{972A2936-B8AC-4876-BBD8-70C7D0EF6791}" destId="{B967B2A3-E8AB-4D17-A7EF-473D9E0638C8}" srcOrd="0" destOrd="0" presId="urn:microsoft.com/office/officeart/2005/8/layout/hProcess4"/>
    <dgm:cxn modelId="{9D782FA8-0D49-418F-BBE1-965537F1B933}" type="presParOf" srcId="{B967B2A3-E8AB-4D17-A7EF-473D9E0638C8}" destId="{FBE8A082-D51D-4554-A909-68ABBBC0F034}" srcOrd="0" destOrd="0" presId="urn:microsoft.com/office/officeart/2005/8/layout/hProcess4"/>
    <dgm:cxn modelId="{0EDC7204-938D-49B9-819D-C834ED5982B2}" type="presParOf" srcId="{B967B2A3-E8AB-4D17-A7EF-473D9E0638C8}" destId="{FC1EB735-A8AA-413B-A981-AF42C17BB99B}" srcOrd="1" destOrd="0" presId="urn:microsoft.com/office/officeart/2005/8/layout/hProcess4"/>
    <dgm:cxn modelId="{81A2D2C3-A0F4-450D-9993-2ADEA5EF9156}" type="presParOf" srcId="{B967B2A3-E8AB-4D17-A7EF-473D9E0638C8}" destId="{2D23ACAF-2994-405E-AFB9-2303309E3E3C}" srcOrd="2" destOrd="0" presId="urn:microsoft.com/office/officeart/2005/8/layout/hProcess4"/>
    <dgm:cxn modelId="{E70DC398-50D6-40C8-853B-F1A67F02639C}" type="presParOf" srcId="{B967B2A3-E8AB-4D17-A7EF-473D9E0638C8}" destId="{2D0A6D9E-0666-483C-850B-6D7CFAE1FF1C}" srcOrd="3" destOrd="0" presId="urn:microsoft.com/office/officeart/2005/8/layout/hProcess4"/>
    <dgm:cxn modelId="{0E2323F9-6B83-4F8C-B40A-718E88C589C7}" type="presParOf" srcId="{B967B2A3-E8AB-4D17-A7EF-473D9E0638C8}" destId="{A9981D0F-B1F7-4923-A78C-B81061A3389C}" srcOrd="4" destOrd="0" presId="urn:microsoft.com/office/officeart/2005/8/layout/hProcess4"/>
    <dgm:cxn modelId="{D898BEE8-E7C2-4EAD-8E4A-83C34F4B94B6}" type="presParOf" srcId="{972A2936-B8AC-4876-BBD8-70C7D0EF6791}" destId="{E106D2B3-B795-497D-BB92-B2C859F145B6}" srcOrd="1" destOrd="0" presId="urn:microsoft.com/office/officeart/2005/8/layout/hProcess4"/>
    <dgm:cxn modelId="{B45E1042-ED0D-466C-91D3-135230A917FC}" type="presParOf" srcId="{972A2936-B8AC-4876-BBD8-70C7D0EF6791}" destId="{70A26F67-F3DB-47BB-A037-34304D8E19E4}" srcOrd="2" destOrd="0" presId="urn:microsoft.com/office/officeart/2005/8/layout/hProcess4"/>
    <dgm:cxn modelId="{9AFE62BF-3B59-48CB-A1B1-67E5229E0D02}" type="presParOf" srcId="{70A26F67-F3DB-47BB-A037-34304D8E19E4}" destId="{E1C43D39-07D8-4F5E-B61F-0DDB3FB84C6F}" srcOrd="0" destOrd="0" presId="urn:microsoft.com/office/officeart/2005/8/layout/hProcess4"/>
    <dgm:cxn modelId="{E5266172-4A6F-4CE6-85EF-C0C0088796DF}" type="presParOf" srcId="{70A26F67-F3DB-47BB-A037-34304D8E19E4}" destId="{D7F2796E-A9C6-4F78-AF59-B733B8CA5E40}" srcOrd="1" destOrd="0" presId="urn:microsoft.com/office/officeart/2005/8/layout/hProcess4"/>
    <dgm:cxn modelId="{50D8F0DC-9907-4435-8EEF-DDD2D95D801E}" type="presParOf" srcId="{70A26F67-F3DB-47BB-A037-34304D8E19E4}" destId="{95582D83-E66B-4AA3-9CD4-FC0025B18777}" srcOrd="2" destOrd="0" presId="urn:microsoft.com/office/officeart/2005/8/layout/hProcess4"/>
    <dgm:cxn modelId="{D424082E-1BD9-4513-91D6-AA7A7D4D1A22}" type="presParOf" srcId="{70A26F67-F3DB-47BB-A037-34304D8E19E4}" destId="{971F63C1-C6A8-49BF-AD93-CC337F999757}" srcOrd="3" destOrd="0" presId="urn:microsoft.com/office/officeart/2005/8/layout/hProcess4"/>
    <dgm:cxn modelId="{BB6FF628-6B14-4D0A-BCE5-7874028E1A1B}" type="presParOf" srcId="{70A26F67-F3DB-47BB-A037-34304D8E19E4}" destId="{AAB4E373-5B6F-4207-8CD0-28CFE046A8E6}" srcOrd="4" destOrd="0" presId="urn:microsoft.com/office/officeart/2005/8/layout/hProcess4"/>
    <dgm:cxn modelId="{0F6AE626-FFFD-4B1D-9F9F-CFBA8DBE98A8}" type="presParOf" srcId="{972A2936-B8AC-4876-BBD8-70C7D0EF6791}" destId="{C862DA8F-831B-4E02-B5CE-C5F97A722AB4}" srcOrd="3" destOrd="0" presId="urn:microsoft.com/office/officeart/2005/8/layout/hProcess4"/>
    <dgm:cxn modelId="{3C0B8FEA-0C5E-4BB1-BA20-AEA9CEC60492}" type="presParOf" srcId="{972A2936-B8AC-4876-BBD8-70C7D0EF6791}" destId="{82033C5A-E720-4EC7-A247-89FD8DD68124}" srcOrd="4" destOrd="0" presId="urn:microsoft.com/office/officeart/2005/8/layout/hProcess4"/>
    <dgm:cxn modelId="{CF23E4F6-4F68-4EE2-A61E-26A7497A60AA}" type="presParOf" srcId="{82033C5A-E720-4EC7-A247-89FD8DD68124}" destId="{AC63DCD9-42EA-4D10-9684-DE3DCCFE2F83}" srcOrd="0" destOrd="0" presId="urn:microsoft.com/office/officeart/2005/8/layout/hProcess4"/>
    <dgm:cxn modelId="{AF0825F9-4C5C-4824-A614-D3BEBC55F94C}" type="presParOf" srcId="{82033C5A-E720-4EC7-A247-89FD8DD68124}" destId="{EF213EDB-79BC-4FA6-892C-20608C302146}" srcOrd="1" destOrd="0" presId="urn:microsoft.com/office/officeart/2005/8/layout/hProcess4"/>
    <dgm:cxn modelId="{C7ECECBF-E0CE-4F7B-8EAE-BCB5BFC53DCF}" type="presParOf" srcId="{82033C5A-E720-4EC7-A247-89FD8DD68124}" destId="{D4B9F17E-AB22-4B57-8666-402F4042D8FE}" srcOrd="2" destOrd="0" presId="urn:microsoft.com/office/officeart/2005/8/layout/hProcess4"/>
    <dgm:cxn modelId="{6060E2F4-F048-4A34-A50D-4B7A5C3EF330}" type="presParOf" srcId="{82033C5A-E720-4EC7-A247-89FD8DD68124}" destId="{33786111-8EAB-49A6-8A1E-038CE794BC83}" srcOrd="3" destOrd="0" presId="urn:microsoft.com/office/officeart/2005/8/layout/hProcess4"/>
    <dgm:cxn modelId="{726A0483-E121-4203-8855-842D3F9EDD6B}" type="presParOf" srcId="{82033C5A-E720-4EC7-A247-89FD8DD68124}" destId="{F7CD2CAC-1529-4EF5-B348-27CFD6DCED8E}" srcOrd="4" destOrd="0" presId="urn:microsoft.com/office/officeart/2005/8/layout/hProcess4"/>
  </dgm:cxnLst>
  <dgm:bg/>
  <dgm:whole/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54E53CE-B9CD-4335-9B9E-6C7FE44301EA}" type="doc">
      <dgm:prSet loTypeId="urn:microsoft.com/office/officeart/2005/8/layout/hProcess4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4FF672B-716E-448A-9045-00A95AB00412}">
      <dgm:prSet phldrT="[Text]"/>
      <dgm:spPr/>
      <dgm:t>
        <a:bodyPr/>
        <a:lstStyle/>
        <a:p>
          <a:r>
            <a:rPr lang="en-US" dirty="0" smtClean="0"/>
            <a:t>VM MANAGER</a:t>
          </a:r>
          <a:endParaRPr lang="en-US" dirty="0"/>
        </a:p>
      </dgm:t>
    </dgm:pt>
    <dgm:pt modelId="{E3EDE066-89F1-42D3-93C3-F32E33E0BAC5}" type="parTrans" cxnId="{1579CB6A-E00A-4CA2-970C-3FA4D827F450}">
      <dgm:prSet/>
      <dgm:spPr/>
      <dgm:t>
        <a:bodyPr/>
        <a:lstStyle/>
        <a:p>
          <a:endParaRPr lang="en-US"/>
        </a:p>
      </dgm:t>
    </dgm:pt>
    <dgm:pt modelId="{F05C2F9A-F6E0-4359-9DD8-22B0FEDF85C1}" type="sibTrans" cxnId="{1579CB6A-E00A-4CA2-970C-3FA4D827F450}">
      <dgm:prSet/>
      <dgm:spPr/>
      <dgm:t>
        <a:bodyPr/>
        <a:lstStyle/>
        <a:p>
          <a:endParaRPr lang="en-US" dirty="0"/>
        </a:p>
      </dgm:t>
    </dgm:pt>
    <dgm:pt modelId="{4BE4260C-9AA2-4E3D-807E-59FD229CE10B}">
      <dgm:prSet phldrT="[Text]"/>
      <dgm:spPr/>
      <dgm:t>
        <a:bodyPr/>
        <a:lstStyle/>
        <a:p>
          <a:r>
            <a:rPr lang="en-US" dirty="0" smtClean="0"/>
            <a:t>CONNECT</a:t>
          </a:r>
          <a:endParaRPr lang="en-US" dirty="0"/>
        </a:p>
      </dgm:t>
    </dgm:pt>
    <dgm:pt modelId="{5B239632-1E2F-4CE5-90B6-BEAC85FCAC49}" type="parTrans" cxnId="{B89FE1C8-863D-40CD-9999-6C470AF4149E}">
      <dgm:prSet/>
      <dgm:spPr/>
      <dgm:t>
        <a:bodyPr/>
        <a:lstStyle/>
        <a:p>
          <a:endParaRPr lang="en-US"/>
        </a:p>
      </dgm:t>
    </dgm:pt>
    <dgm:pt modelId="{6A8985A9-0B44-45E2-807F-39010CD4490B}" type="sibTrans" cxnId="{B89FE1C8-863D-40CD-9999-6C470AF4149E}">
      <dgm:prSet/>
      <dgm:spPr/>
      <dgm:t>
        <a:bodyPr/>
        <a:lstStyle/>
        <a:p>
          <a:endParaRPr lang="en-US" dirty="0"/>
        </a:p>
      </dgm:t>
    </dgm:pt>
    <dgm:pt modelId="{0C3C6388-457E-47C0-9B8C-9C0DF7B75F1D}">
      <dgm:prSet phldrT="[Text]"/>
      <dgm:spPr/>
      <dgm:t>
        <a:bodyPr/>
        <a:lstStyle/>
        <a:p>
          <a:r>
            <a:rPr lang="en-US" dirty="0" smtClean="0"/>
            <a:t>DATABASE</a:t>
          </a:r>
          <a:endParaRPr lang="en-US" dirty="0"/>
        </a:p>
      </dgm:t>
    </dgm:pt>
    <dgm:pt modelId="{01E47584-FA45-4E15-8602-E8F83119DF06}" type="parTrans" cxnId="{0FDB5457-0EE8-42C9-9347-6C3C9EEB45BB}">
      <dgm:prSet/>
      <dgm:spPr/>
      <dgm:t>
        <a:bodyPr/>
        <a:lstStyle/>
        <a:p>
          <a:endParaRPr lang="en-US"/>
        </a:p>
      </dgm:t>
    </dgm:pt>
    <dgm:pt modelId="{8483E0DD-6F62-4D37-8CC0-B3BCA2EC5632}" type="sibTrans" cxnId="{0FDB5457-0EE8-42C9-9347-6C3C9EEB45BB}">
      <dgm:prSet/>
      <dgm:spPr/>
      <dgm:t>
        <a:bodyPr/>
        <a:lstStyle/>
        <a:p>
          <a:endParaRPr lang="en-US"/>
        </a:p>
      </dgm:t>
    </dgm:pt>
    <dgm:pt modelId="{BBBDB3F5-99A4-4964-B2B4-5AC03477292E}">
      <dgm:prSet phldrT="[Text]"/>
      <dgm:spPr/>
      <dgm:t>
        <a:bodyPr/>
        <a:lstStyle/>
        <a:p>
          <a:r>
            <a:rPr lang="en-US" dirty="0" smtClean="0"/>
            <a:t>USEER / PASS</a:t>
          </a:r>
          <a:endParaRPr lang="en-US" dirty="0"/>
        </a:p>
      </dgm:t>
    </dgm:pt>
    <dgm:pt modelId="{0FA5F083-E283-411F-B32E-E599140FA392}" type="parTrans" cxnId="{8D11F278-3E94-48CF-9D5D-C4EF7F05F1AC}">
      <dgm:prSet/>
      <dgm:spPr/>
      <dgm:t>
        <a:bodyPr/>
        <a:lstStyle/>
        <a:p>
          <a:endParaRPr lang="en-US"/>
        </a:p>
      </dgm:t>
    </dgm:pt>
    <dgm:pt modelId="{20B524EA-3395-4196-A6AA-C52D0894A466}" type="sibTrans" cxnId="{8D11F278-3E94-48CF-9D5D-C4EF7F05F1AC}">
      <dgm:prSet/>
      <dgm:spPr/>
      <dgm:t>
        <a:bodyPr/>
        <a:lstStyle/>
        <a:p>
          <a:endParaRPr lang="en-US"/>
        </a:p>
      </dgm:t>
    </dgm:pt>
    <dgm:pt modelId="{5C6D04D4-25B6-45E1-ACD9-46793A675293}">
      <dgm:prSet phldrT="[Text]"/>
      <dgm:spPr/>
      <dgm:t>
        <a:bodyPr/>
        <a:lstStyle/>
        <a:p>
          <a:r>
            <a:rPr lang="en-US" dirty="0" smtClean="0"/>
            <a:t>VM RDP</a:t>
          </a:r>
          <a:endParaRPr lang="en-US" dirty="0"/>
        </a:p>
      </dgm:t>
    </dgm:pt>
    <dgm:pt modelId="{86D5FD8F-E9E4-4F5D-88BA-11D77BF06606}" type="parTrans" cxnId="{5F874E07-5F69-486E-B4BD-0B2CD644734A}">
      <dgm:prSet/>
      <dgm:spPr/>
      <dgm:t>
        <a:bodyPr/>
        <a:lstStyle/>
        <a:p>
          <a:endParaRPr lang="en-US"/>
        </a:p>
      </dgm:t>
    </dgm:pt>
    <dgm:pt modelId="{2456EA36-1492-4008-B8D8-17441CB052CB}" type="sibTrans" cxnId="{5F874E07-5F69-486E-B4BD-0B2CD644734A}">
      <dgm:prSet/>
      <dgm:spPr/>
      <dgm:t>
        <a:bodyPr/>
        <a:lstStyle/>
        <a:p>
          <a:endParaRPr lang="en-US"/>
        </a:p>
      </dgm:t>
    </dgm:pt>
    <dgm:pt modelId="{444915F6-8A07-4105-A0D0-F4433CB5C147}">
      <dgm:prSet phldrT="[Text]"/>
      <dgm:spPr/>
      <dgm:t>
        <a:bodyPr/>
        <a:lstStyle/>
        <a:p>
          <a:r>
            <a:rPr lang="en-US" dirty="0" smtClean="0"/>
            <a:t>RDP</a:t>
          </a:r>
          <a:endParaRPr lang="en-US" dirty="0"/>
        </a:p>
      </dgm:t>
    </dgm:pt>
    <dgm:pt modelId="{7E8CB4D3-3281-46A8-AEEF-8BFF4C66223B}" type="parTrans" cxnId="{DE7C0F14-A69D-4345-9EEB-2768E1B531A3}">
      <dgm:prSet/>
      <dgm:spPr/>
      <dgm:t>
        <a:bodyPr/>
        <a:lstStyle/>
        <a:p>
          <a:endParaRPr lang="en-US"/>
        </a:p>
      </dgm:t>
    </dgm:pt>
    <dgm:pt modelId="{CC8AF3C5-0D68-41AF-80AB-97099F5E9003}" type="sibTrans" cxnId="{DE7C0F14-A69D-4345-9EEB-2768E1B531A3}">
      <dgm:prSet/>
      <dgm:spPr/>
      <dgm:t>
        <a:bodyPr/>
        <a:lstStyle/>
        <a:p>
          <a:endParaRPr lang="en-US"/>
        </a:p>
      </dgm:t>
    </dgm:pt>
    <dgm:pt modelId="{8B976701-FD9C-41BC-B648-BA022ADBE92E}">
      <dgm:prSet phldrT="[Text]"/>
      <dgm:spPr/>
      <dgm:t>
        <a:bodyPr/>
        <a:lstStyle/>
        <a:p>
          <a:r>
            <a:rPr lang="en-US" dirty="0" smtClean="0"/>
            <a:t>VM CLUSTER</a:t>
          </a:r>
          <a:endParaRPr lang="en-US" dirty="0"/>
        </a:p>
      </dgm:t>
    </dgm:pt>
    <dgm:pt modelId="{AD400C3A-8CB7-4248-8B7D-BBD8B705B74E}" type="parTrans" cxnId="{B8BC23CD-6120-4142-9F02-AEE7320B925F}">
      <dgm:prSet/>
      <dgm:spPr/>
      <dgm:t>
        <a:bodyPr/>
        <a:lstStyle/>
        <a:p>
          <a:endParaRPr lang="en-US"/>
        </a:p>
      </dgm:t>
    </dgm:pt>
    <dgm:pt modelId="{E4D30211-4765-49FF-BFBB-7A125C2294D0}" type="sibTrans" cxnId="{B8BC23CD-6120-4142-9F02-AEE7320B925F}">
      <dgm:prSet/>
      <dgm:spPr/>
      <dgm:t>
        <a:bodyPr/>
        <a:lstStyle/>
        <a:p>
          <a:endParaRPr lang="en-US"/>
        </a:p>
      </dgm:t>
    </dgm:pt>
    <dgm:pt modelId="{54834C38-2BAC-4F9B-A81A-E59EBB11F9C5}">
      <dgm:prSet phldrT="[Text]"/>
      <dgm:spPr/>
      <dgm:t>
        <a:bodyPr/>
        <a:lstStyle/>
        <a:p>
          <a:r>
            <a:rPr lang="en-US" dirty="0" smtClean="0"/>
            <a:t>STARTUP</a:t>
          </a:r>
          <a:endParaRPr lang="en-US" dirty="0"/>
        </a:p>
      </dgm:t>
    </dgm:pt>
    <dgm:pt modelId="{FAD5BB5D-D5EB-4C48-9C51-7894050BFF6A}" type="parTrans" cxnId="{7BA61EF0-EEAF-4337-814D-4ADAEB17DCEC}">
      <dgm:prSet/>
      <dgm:spPr/>
      <dgm:t>
        <a:bodyPr/>
        <a:lstStyle/>
        <a:p>
          <a:endParaRPr lang="en-US"/>
        </a:p>
      </dgm:t>
    </dgm:pt>
    <dgm:pt modelId="{4D168529-ED8E-4ADF-A65E-9C2F3789C55F}" type="sibTrans" cxnId="{7BA61EF0-EEAF-4337-814D-4ADAEB17DCEC}">
      <dgm:prSet/>
      <dgm:spPr/>
      <dgm:t>
        <a:bodyPr/>
        <a:lstStyle/>
        <a:p>
          <a:endParaRPr lang="en-US"/>
        </a:p>
      </dgm:t>
    </dgm:pt>
    <dgm:pt modelId="{9DD78EE7-BCDB-4140-BCE2-4BCB9A00AC5F}">
      <dgm:prSet phldrT="[Text]"/>
      <dgm:spPr/>
      <dgm:t>
        <a:bodyPr/>
        <a:lstStyle/>
        <a:p>
          <a:r>
            <a:rPr lang="en-US" dirty="0" smtClean="0"/>
            <a:t>MANAGEMENT</a:t>
          </a:r>
          <a:endParaRPr lang="en-US" dirty="0"/>
        </a:p>
      </dgm:t>
    </dgm:pt>
    <dgm:pt modelId="{118C734C-5227-4FE7-8271-72C065C4F6F3}" type="parTrans" cxnId="{1279B61F-3A82-4DFC-B496-800781F1F4E8}">
      <dgm:prSet/>
      <dgm:spPr/>
      <dgm:t>
        <a:bodyPr/>
        <a:lstStyle/>
        <a:p>
          <a:endParaRPr lang="en-US"/>
        </a:p>
      </dgm:t>
    </dgm:pt>
    <dgm:pt modelId="{D6B7BDD8-167C-4DD0-8283-B7B1A84919C4}" type="sibTrans" cxnId="{1279B61F-3A82-4DFC-B496-800781F1F4E8}">
      <dgm:prSet/>
      <dgm:spPr/>
      <dgm:t>
        <a:bodyPr/>
        <a:lstStyle/>
        <a:p>
          <a:endParaRPr lang="en-US"/>
        </a:p>
      </dgm:t>
    </dgm:pt>
    <dgm:pt modelId="{1D34772C-94F0-4A5B-B95A-33B2AD497F6D}">
      <dgm:prSet phldrT="[Text]"/>
      <dgm:spPr/>
      <dgm:t>
        <a:bodyPr/>
        <a:lstStyle/>
        <a:p>
          <a:r>
            <a:rPr lang="en-US" dirty="0" smtClean="0"/>
            <a:t>SHUTDOWN</a:t>
          </a:r>
          <a:endParaRPr lang="en-US" dirty="0"/>
        </a:p>
      </dgm:t>
    </dgm:pt>
    <dgm:pt modelId="{5FB51582-5343-4505-B2F3-DFFC77B1DDDA}" type="parTrans" cxnId="{448F2C14-0957-4558-BFF9-89B4020FD1D1}">
      <dgm:prSet/>
      <dgm:spPr/>
      <dgm:t>
        <a:bodyPr/>
        <a:lstStyle/>
        <a:p>
          <a:endParaRPr lang="en-US"/>
        </a:p>
      </dgm:t>
    </dgm:pt>
    <dgm:pt modelId="{B4EB90EF-BADF-4ABC-A2FA-925CA3358788}" type="sibTrans" cxnId="{448F2C14-0957-4558-BFF9-89B4020FD1D1}">
      <dgm:prSet/>
      <dgm:spPr/>
      <dgm:t>
        <a:bodyPr/>
        <a:lstStyle/>
        <a:p>
          <a:endParaRPr lang="en-US"/>
        </a:p>
      </dgm:t>
    </dgm:pt>
    <dgm:pt modelId="{D7E2F725-C2C0-401F-A5FF-14F0A2F3AA7B}">
      <dgm:prSet phldrT="[Text]"/>
      <dgm:spPr/>
      <dgm:t>
        <a:bodyPr/>
        <a:lstStyle/>
        <a:p>
          <a:r>
            <a:rPr lang="en-US" dirty="0" smtClean="0"/>
            <a:t>DISPLAY</a:t>
          </a:r>
          <a:endParaRPr lang="en-US" dirty="0"/>
        </a:p>
      </dgm:t>
    </dgm:pt>
    <dgm:pt modelId="{49CD8E1A-1C10-4FFA-AEF2-885783BC0AEE}" type="parTrans" cxnId="{7B40CFB9-3A43-46CB-9FA6-87928DA580CA}">
      <dgm:prSet/>
      <dgm:spPr/>
      <dgm:t>
        <a:bodyPr/>
        <a:lstStyle/>
        <a:p>
          <a:endParaRPr lang="en-US"/>
        </a:p>
      </dgm:t>
    </dgm:pt>
    <dgm:pt modelId="{F9D14EBA-F7EE-451C-863A-F64F86550F73}" type="sibTrans" cxnId="{7B40CFB9-3A43-46CB-9FA6-87928DA580CA}">
      <dgm:prSet/>
      <dgm:spPr/>
      <dgm:t>
        <a:bodyPr/>
        <a:lstStyle/>
        <a:p>
          <a:endParaRPr lang="en-US"/>
        </a:p>
      </dgm:t>
    </dgm:pt>
    <dgm:pt modelId="{2DF16D7C-2072-4424-91C0-8EEFE8592236}">
      <dgm:prSet phldrT="[Text]"/>
      <dgm:spPr/>
      <dgm:t>
        <a:bodyPr/>
        <a:lstStyle/>
        <a:p>
          <a:r>
            <a:rPr lang="en-US" dirty="0" smtClean="0"/>
            <a:t>ACTION</a:t>
          </a:r>
          <a:endParaRPr lang="en-US" dirty="0"/>
        </a:p>
      </dgm:t>
    </dgm:pt>
    <dgm:pt modelId="{FC889C33-47E2-42D9-B31D-20FA05B2A752}" type="parTrans" cxnId="{D10A6AF0-EC5E-460B-88A7-3C839AD28EA8}">
      <dgm:prSet/>
      <dgm:spPr/>
      <dgm:t>
        <a:bodyPr/>
        <a:lstStyle/>
        <a:p>
          <a:endParaRPr lang="en-US"/>
        </a:p>
      </dgm:t>
    </dgm:pt>
    <dgm:pt modelId="{A6F8BE8C-A26D-4C23-8985-474CDB35595A}" type="sibTrans" cxnId="{D10A6AF0-EC5E-460B-88A7-3C839AD28EA8}">
      <dgm:prSet/>
      <dgm:spPr/>
      <dgm:t>
        <a:bodyPr/>
        <a:lstStyle/>
        <a:p>
          <a:endParaRPr lang="en-US"/>
        </a:p>
      </dgm:t>
    </dgm:pt>
    <dgm:pt modelId="{CDE90A2A-9CF7-4E03-9DE1-FC34BBBA166B}" type="pres">
      <dgm:prSet presAssocID="{454E53CE-B9CD-4335-9B9E-6C7FE44301E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F4015DC-9FC0-415A-8192-56F6E6B5E738}" type="pres">
      <dgm:prSet presAssocID="{454E53CE-B9CD-4335-9B9E-6C7FE44301EA}" presName="tSp" presStyleCnt="0"/>
      <dgm:spPr/>
    </dgm:pt>
    <dgm:pt modelId="{03E82364-0FDF-4C0C-B489-2451F0682192}" type="pres">
      <dgm:prSet presAssocID="{454E53CE-B9CD-4335-9B9E-6C7FE44301EA}" presName="bSp" presStyleCnt="0"/>
      <dgm:spPr/>
    </dgm:pt>
    <dgm:pt modelId="{94C3EB6B-DE9E-4A0E-B0AC-17CBA1056F71}" type="pres">
      <dgm:prSet presAssocID="{454E53CE-B9CD-4335-9B9E-6C7FE44301EA}" presName="process" presStyleCnt="0"/>
      <dgm:spPr/>
    </dgm:pt>
    <dgm:pt modelId="{1924EE64-769D-43E7-BA2B-6F7D0ED45D0E}" type="pres">
      <dgm:prSet presAssocID="{04FF672B-716E-448A-9045-00A95AB00412}" presName="composite1" presStyleCnt="0"/>
      <dgm:spPr/>
    </dgm:pt>
    <dgm:pt modelId="{A31D88D5-3A59-4B66-81EE-128AD1AEB4F2}" type="pres">
      <dgm:prSet presAssocID="{04FF672B-716E-448A-9045-00A95AB00412}" presName="dummyNode1" presStyleLbl="node1" presStyleIdx="0" presStyleCnt="3"/>
      <dgm:spPr/>
    </dgm:pt>
    <dgm:pt modelId="{2EB17888-EFDA-4D79-8C7F-9530B57191DB}" type="pres">
      <dgm:prSet presAssocID="{04FF672B-716E-448A-9045-00A95AB00412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29447C-9730-4E4D-8F3B-D3444834F1C8}" type="pres">
      <dgm:prSet presAssocID="{04FF672B-716E-448A-9045-00A95AB00412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1B72EB-533B-450B-9EFF-F90DE80E7496}" type="pres">
      <dgm:prSet presAssocID="{04FF672B-716E-448A-9045-00A95AB00412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AE25F5-41C5-4486-8E26-F65D2040C08D}" type="pres">
      <dgm:prSet presAssocID="{04FF672B-716E-448A-9045-00A95AB00412}" presName="connSite1" presStyleCnt="0"/>
      <dgm:spPr/>
    </dgm:pt>
    <dgm:pt modelId="{8DF40B06-EAD2-47C6-9392-E84499AAE386}" type="pres">
      <dgm:prSet presAssocID="{F05C2F9A-F6E0-4359-9DD8-22B0FEDF85C1}" presName="Name9" presStyleLbl="sibTrans2D1" presStyleIdx="0" presStyleCnt="2"/>
      <dgm:spPr/>
      <dgm:t>
        <a:bodyPr/>
        <a:lstStyle/>
        <a:p>
          <a:endParaRPr lang="en-US"/>
        </a:p>
      </dgm:t>
    </dgm:pt>
    <dgm:pt modelId="{B56100CE-1D89-4832-A1F7-6745F851BA83}" type="pres">
      <dgm:prSet presAssocID="{4BE4260C-9AA2-4E3D-807E-59FD229CE10B}" presName="composite2" presStyleCnt="0"/>
      <dgm:spPr/>
    </dgm:pt>
    <dgm:pt modelId="{ECDFA8F5-180C-4B14-ACB5-48761EDCF013}" type="pres">
      <dgm:prSet presAssocID="{4BE4260C-9AA2-4E3D-807E-59FD229CE10B}" presName="dummyNode2" presStyleLbl="node1" presStyleIdx="0" presStyleCnt="3"/>
      <dgm:spPr/>
    </dgm:pt>
    <dgm:pt modelId="{6DC0C2D6-551D-483B-9348-211F6BF5139E}" type="pres">
      <dgm:prSet presAssocID="{4BE4260C-9AA2-4E3D-807E-59FD229CE10B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FECD4-EADE-4DA0-9032-F319AF507D7F}" type="pres">
      <dgm:prSet presAssocID="{4BE4260C-9AA2-4E3D-807E-59FD229CE10B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BFEEE2-FDA4-4295-BE73-E18500D28E3F}" type="pres">
      <dgm:prSet presAssocID="{4BE4260C-9AA2-4E3D-807E-59FD229CE10B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AAE676-F407-4D36-9BB5-0A07643BE4A3}" type="pres">
      <dgm:prSet presAssocID="{4BE4260C-9AA2-4E3D-807E-59FD229CE10B}" presName="connSite2" presStyleCnt="0"/>
      <dgm:spPr/>
    </dgm:pt>
    <dgm:pt modelId="{28136989-0E51-43C0-8914-1B1F1A631AF1}" type="pres">
      <dgm:prSet presAssocID="{6A8985A9-0B44-45E2-807F-39010CD4490B}" presName="Name18" presStyleLbl="sibTrans2D1" presStyleIdx="1" presStyleCnt="2"/>
      <dgm:spPr/>
      <dgm:t>
        <a:bodyPr/>
        <a:lstStyle/>
        <a:p>
          <a:endParaRPr lang="en-US"/>
        </a:p>
      </dgm:t>
    </dgm:pt>
    <dgm:pt modelId="{4D42C3BA-D0B8-4445-8B56-3AA388B97C43}" type="pres">
      <dgm:prSet presAssocID="{5C6D04D4-25B6-45E1-ACD9-46793A675293}" presName="composite1" presStyleCnt="0"/>
      <dgm:spPr/>
    </dgm:pt>
    <dgm:pt modelId="{CEA95DE6-A59C-4611-AA75-CD32F1256E0A}" type="pres">
      <dgm:prSet presAssocID="{5C6D04D4-25B6-45E1-ACD9-46793A675293}" presName="dummyNode1" presStyleLbl="node1" presStyleIdx="1" presStyleCnt="3"/>
      <dgm:spPr/>
    </dgm:pt>
    <dgm:pt modelId="{78E66258-E7D5-46EC-BA37-76D88B55ECD1}" type="pres">
      <dgm:prSet presAssocID="{5C6D04D4-25B6-45E1-ACD9-46793A675293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86C83F-83D3-4FA5-9866-A47221CC1597}" type="pres">
      <dgm:prSet presAssocID="{5C6D04D4-25B6-45E1-ACD9-46793A675293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DF888F-3F38-49C1-BD77-64D887CE1E7C}" type="pres">
      <dgm:prSet presAssocID="{5C6D04D4-25B6-45E1-ACD9-46793A675293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88E407-21DB-4778-A9BF-D65C47405CF4}" type="pres">
      <dgm:prSet presAssocID="{5C6D04D4-25B6-45E1-ACD9-46793A675293}" presName="connSite1" presStyleCnt="0"/>
      <dgm:spPr/>
    </dgm:pt>
  </dgm:ptLst>
  <dgm:cxnLst>
    <dgm:cxn modelId="{486A7F99-EBFD-46E2-8963-61C0ED1991E9}" type="presOf" srcId="{9DD78EE7-BCDB-4140-BCE2-4BCB9A00AC5F}" destId="{2EB17888-EFDA-4D79-8C7F-9530B57191DB}" srcOrd="0" destOrd="2" presId="urn:microsoft.com/office/officeart/2005/8/layout/hProcess4"/>
    <dgm:cxn modelId="{800EA0E7-E8C7-4B13-92D1-F92F590BB6D5}" type="presOf" srcId="{5C6D04D4-25B6-45E1-ACD9-46793A675293}" destId="{8DDF888F-3F38-49C1-BD77-64D887CE1E7C}" srcOrd="0" destOrd="0" presId="urn:microsoft.com/office/officeart/2005/8/layout/hProcess4"/>
    <dgm:cxn modelId="{B8BC23CD-6120-4142-9F02-AEE7320B925F}" srcId="{04FF672B-716E-448A-9045-00A95AB00412}" destId="{8B976701-FD9C-41BC-B648-BA022ADBE92E}" srcOrd="0" destOrd="0" parTransId="{AD400C3A-8CB7-4248-8B7D-BBD8B705B74E}" sibTransId="{E4D30211-4765-49FF-BFBB-7A125C2294D0}"/>
    <dgm:cxn modelId="{448F2C14-0957-4558-BFF9-89B4020FD1D1}" srcId="{04FF672B-716E-448A-9045-00A95AB00412}" destId="{1D34772C-94F0-4A5B-B95A-33B2AD497F6D}" srcOrd="3" destOrd="0" parTransId="{5FB51582-5343-4505-B2F3-DFFC77B1DDDA}" sibTransId="{B4EB90EF-BADF-4ABC-A2FA-925CA3358788}"/>
    <dgm:cxn modelId="{A41EE61A-ABF4-44F5-B81F-51A2922CB646}" type="presOf" srcId="{8B976701-FD9C-41BC-B648-BA022ADBE92E}" destId="{2EB17888-EFDA-4D79-8C7F-9530B57191DB}" srcOrd="0" destOrd="0" presId="urn:microsoft.com/office/officeart/2005/8/layout/hProcess4"/>
    <dgm:cxn modelId="{687F9832-B81E-491A-A87A-AA2DD7923725}" type="presOf" srcId="{04FF672B-716E-448A-9045-00A95AB00412}" destId="{851B72EB-533B-450B-9EFF-F90DE80E7496}" srcOrd="0" destOrd="0" presId="urn:microsoft.com/office/officeart/2005/8/layout/hProcess4"/>
    <dgm:cxn modelId="{A4F635B5-F2A4-483B-B5EC-F33F41E80893}" type="presOf" srcId="{1D34772C-94F0-4A5B-B95A-33B2AD497F6D}" destId="{7229447C-9730-4E4D-8F3B-D3444834F1C8}" srcOrd="1" destOrd="3" presId="urn:microsoft.com/office/officeart/2005/8/layout/hProcess4"/>
    <dgm:cxn modelId="{2D5AE774-B00B-4F52-9EFC-68F161F5E211}" type="presOf" srcId="{2DF16D7C-2072-4424-91C0-8EEFE8592236}" destId="{CE86C83F-83D3-4FA5-9866-A47221CC1597}" srcOrd="1" destOrd="2" presId="urn:microsoft.com/office/officeart/2005/8/layout/hProcess4"/>
    <dgm:cxn modelId="{91DFB44A-208C-4006-A186-465A78697859}" type="presOf" srcId="{D7E2F725-C2C0-401F-A5FF-14F0A2F3AA7B}" destId="{78E66258-E7D5-46EC-BA37-76D88B55ECD1}" srcOrd="0" destOrd="1" presId="urn:microsoft.com/office/officeart/2005/8/layout/hProcess4"/>
    <dgm:cxn modelId="{8B360B6E-B57A-4B83-91F7-54AC20B7B33F}" type="presOf" srcId="{BBBDB3F5-99A4-4964-B2B4-5AC03477292E}" destId="{03CFECD4-EADE-4DA0-9032-F319AF507D7F}" srcOrd="1" destOrd="1" presId="urn:microsoft.com/office/officeart/2005/8/layout/hProcess4"/>
    <dgm:cxn modelId="{7B40CFB9-3A43-46CB-9FA6-87928DA580CA}" srcId="{5C6D04D4-25B6-45E1-ACD9-46793A675293}" destId="{D7E2F725-C2C0-401F-A5FF-14F0A2F3AA7B}" srcOrd="1" destOrd="0" parTransId="{49CD8E1A-1C10-4FFA-AEF2-885783BC0AEE}" sibTransId="{F9D14EBA-F7EE-451C-863A-F64F86550F73}"/>
    <dgm:cxn modelId="{5F874E07-5F69-486E-B4BD-0B2CD644734A}" srcId="{454E53CE-B9CD-4335-9B9E-6C7FE44301EA}" destId="{5C6D04D4-25B6-45E1-ACD9-46793A675293}" srcOrd="2" destOrd="0" parTransId="{86D5FD8F-E9E4-4F5D-88BA-11D77BF06606}" sibTransId="{2456EA36-1492-4008-B8D8-17441CB052CB}"/>
    <dgm:cxn modelId="{59F85935-2D8B-4995-A4C9-82FFAEDD616E}" type="presOf" srcId="{454E53CE-B9CD-4335-9B9E-6C7FE44301EA}" destId="{CDE90A2A-9CF7-4E03-9DE1-FC34BBBA166B}" srcOrd="0" destOrd="0" presId="urn:microsoft.com/office/officeart/2005/8/layout/hProcess4"/>
    <dgm:cxn modelId="{9E792174-E24A-415F-B8E2-B3E0CF0DA648}" type="presOf" srcId="{444915F6-8A07-4105-A0D0-F4433CB5C147}" destId="{78E66258-E7D5-46EC-BA37-76D88B55ECD1}" srcOrd="0" destOrd="0" presId="urn:microsoft.com/office/officeart/2005/8/layout/hProcess4"/>
    <dgm:cxn modelId="{1279B61F-3A82-4DFC-B496-800781F1F4E8}" srcId="{04FF672B-716E-448A-9045-00A95AB00412}" destId="{9DD78EE7-BCDB-4140-BCE2-4BCB9A00AC5F}" srcOrd="2" destOrd="0" parTransId="{118C734C-5227-4FE7-8271-72C065C4F6F3}" sibTransId="{D6B7BDD8-167C-4DD0-8283-B7B1A84919C4}"/>
    <dgm:cxn modelId="{6FE2127D-1829-43D3-B58E-6306B9EEEACA}" type="presOf" srcId="{54834C38-2BAC-4F9B-A81A-E59EBB11F9C5}" destId="{2EB17888-EFDA-4D79-8C7F-9530B57191DB}" srcOrd="0" destOrd="1" presId="urn:microsoft.com/office/officeart/2005/8/layout/hProcess4"/>
    <dgm:cxn modelId="{24B6E21C-279B-43BD-9492-358EEB45DA05}" type="presOf" srcId="{8B976701-FD9C-41BC-B648-BA022ADBE92E}" destId="{7229447C-9730-4E4D-8F3B-D3444834F1C8}" srcOrd="1" destOrd="0" presId="urn:microsoft.com/office/officeart/2005/8/layout/hProcess4"/>
    <dgm:cxn modelId="{1579CB6A-E00A-4CA2-970C-3FA4D827F450}" srcId="{454E53CE-B9CD-4335-9B9E-6C7FE44301EA}" destId="{04FF672B-716E-448A-9045-00A95AB00412}" srcOrd="0" destOrd="0" parTransId="{E3EDE066-89F1-42D3-93C3-F32E33E0BAC5}" sibTransId="{F05C2F9A-F6E0-4359-9DD8-22B0FEDF85C1}"/>
    <dgm:cxn modelId="{85F7B13D-A759-46B2-8FCF-672BB0667F36}" type="presOf" srcId="{0C3C6388-457E-47C0-9B8C-9C0DF7B75F1D}" destId="{03CFECD4-EADE-4DA0-9032-F319AF507D7F}" srcOrd="1" destOrd="0" presId="urn:microsoft.com/office/officeart/2005/8/layout/hProcess4"/>
    <dgm:cxn modelId="{88699CB8-B5C6-4DFB-9AB7-387B09532BE4}" type="presOf" srcId="{BBBDB3F5-99A4-4964-B2B4-5AC03477292E}" destId="{6DC0C2D6-551D-483B-9348-211F6BF5139E}" srcOrd="0" destOrd="1" presId="urn:microsoft.com/office/officeart/2005/8/layout/hProcess4"/>
    <dgm:cxn modelId="{39B31541-3F18-48BB-BD4D-340DB1E4A977}" type="presOf" srcId="{1D34772C-94F0-4A5B-B95A-33B2AD497F6D}" destId="{2EB17888-EFDA-4D79-8C7F-9530B57191DB}" srcOrd="0" destOrd="3" presId="urn:microsoft.com/office/officeart/2005/8/layout/hProcess4"/>
    <dgm:cxn modelId="{0FDB5457-0EE8-42C9-9347-6C3C9EEB45BB}" srcId="{4BE4260C-9AA2-4E3D-807E-59FD229CE10B}" destId="{0C3C6388-457E-47C0-9B8C-9C0DF7B75F1D}" srcOrd="0" destOrd="0" parTransId="{01E47584-FA45-4E15-8602-E8F83119DF06}" sibTransId="{8483E0DD-6F62-4D37-8CC0-B3BCA2EC5632}"/>
    <dgm:cxn modelId="{7BA61EF0-EEAF-4337-814D-4ADAEB17DCEC}" srcId="{04FF672B-716E-448A-9045-00A95AB00412}" destId="{54834C38-2BAC-4F9B-A81A-E59EBB11F9C5}" srcOrd="1" destOrd="0" parTransId="{FAD5BB5D-D5EB-4C48-9C51-7894050BFF6A}" sibTransId="{4D168529-ED8E-4ADF-A65E-9C2F3789C55F}"/>
    <dgm:cxn modelId="{ABA93B90-266D-42A2-B79B-E570435CB593}" type="presOf" srcId="{444915F6-8A07-4105-A0D0-F4433CB5C147}" destId="{CE86C83F-83D3-4FA5-9866-A47221CC1597}" srcOrd="1" destOrd="0" presId="urn:microsoft.com/office/officeart/2005/8/layout/hProcess4"/>
    <dgm:cxn modelId="{A5D074C2-65E3-4FB8-904F-E8F24513B046}" type="presOf" srcId="{9DD78EE7-BCDB-4140-BCE2-4BCB9A00AC5F}" destId="{7229447C-9730-4E4D-8F3B-D3444834F1C8}" srcOrd="1" destOrd="2" presId="urn:microsoft.com/office/officeart/2005/8/layout/hProcess4"/>
    <dgm:cxn modelId="{9CB856D0-A916-4B20-BFB4-163CFB55892E}" type="presOf" srcId="{6A8985A9-0B44-45E2-807F-39010CD4490B}" destId="{28136989-0E51-43C0-8914-1B1F1A631AF1}" srcOrd="0" destOrd="0" presId="urn:microsoft.com/office/officeart/2005/8/layout/hProcess4"/>
    <dgm:cxn modelId="{B89FE1C8-863D-40CD-9999-6C470AF4149E}" srcId="{454E53CE-B9CD-4335-9B9E-6C7FE44301EA}" destId="{4BE4260C-9AA2-4E3D-807E-59FD229CE10B}" srcOrd="1" destOrd="0" parTransId="{5B239632-1E2F-4CE5-90B6-BEAC85FCAC49}" sibTransId="{6A8985A9-0B44-45E2-807F-39010CD4490B}"/>
    <dgm:cxn modelId="{D10A6AF0-EC5E-460B-88A7-3C839AD28EA8}" srcId="{5C6D04D4-25B6-45E1-ACD9-46793A675293}" destId="{2DF16D7C-2072-4424-91C0-8EEFE8592236}" srcOrd="2" destOrd="0" parTransId="{FC889C33-47E2-42D9-B31D-20FA05B2A752}" sibTransId="{A6F8BE8C-A26D-4C23-8985-474CDB35595A}"/>
    <dgm:cxn modelId="{CE75328E-5327-4C61-ACE6-2FE125CE909A}" type="presOf" srcId="{2DF16D7C-2072-4424-91C0-8EEFE8592236}" destId="{78E66258-E7D5-46EC-BA37-76D88B55ECD1}" srcOrd="0" destOrd="2" presId="urn:microsoft.com/office/officeart/2005/8/layout/hProcess4"/>
    <dgm:cxn modelId="{DE7C0F14-A69D-4345-9EEB-2768E1B531A3}" srcId="{5C6D04D4-25B6-45E1-ACD9-46793A675293}" destId="{444915F6-8A07-4105-A0D0-F4433CB5C147}" srcOrd="0" destOrd="0" parTransId="{7E8CB4D3-3281-46A8-AEEF-8BFF4C66223B}" sibTransId="{CC8AF3C5-0D68-41AF-80AB-97099F5E9003}"/>
    <dgm:cxn modelId="{040FADB6-9D2B-47EE-B190-94820F048A28}" type="presOf" srcId="{4BE4260C-9AA2-4E3D-807E-59FD229CE10B}" destId="{0DBFEEE2-FDA4-4295-BE73-E18500D28E3F}" srcOrd="0" destOrd="0" presId="urn:microsoft.com/office/officeart/2005/8/layout/hProcess4"/>
    <dgm:cxn modelId="{4B0B6594-A2C2-4F47-AA08-736A20E8FBA4}" type="presOf" srcId="{54834C38-2BAC-4F9B-A81A-E59EBB11F9C5}" destId="{7229447C-9730-4E4D-8F3B-D3444834F1C8}" srcOrd="1" destOrd="1" presId="urn:microsoft.com/office/officeart/2005/8/layout/hProcess4"/>
    <dgm:cxn modelId="{BB47EC5C-C982-4390-9ACA-B8EE46AC6B0F}" type="presOf" srcId="{F05C2F9A-F6E0-4359-9DD8-22B0FEDF85C1}" destId="{8DF40B06-EAD2-47C6-9392-E84499AAE386}" srcOrd="0" destOrd="0" presId="urn:microsoft.com/office/officeart/2005/8/layout/hProcess4"/>
    <dgm:cxn modelId="{D4EC30A7-77F6-4622-93B6-0889FE725D45}" type="presOf" srcId="{0C3C6388-457E-47C0-9B8C-9C0DF7B75F1D}" destId="{6DC0C2D6-551D-483B-9348-211F6BF5139E}" srcOrd="0" destOrd="0" presId="urn:microsoft.com/office/officeart/2005/8/layout/hProcess4"/>
    <dgm:cxn modelId="{837BB7C1-D6CE-4AFC-85FD-3C420EEC1324}" type="presOf" srcId="{D7E2F725-C2C0-401F-A5FF-14F0A2F3AA7B}" destId="{CE86C83F-83D3-4FA5-9866-A47221CC1597}" srcOrd="1" destOrd="1" presId="urn:microsoft.com/office/officeart/2005/8/layout/hProcess4"/>
    <dgm:cxn modelId="{8D11F278-3E94-48CF-9D5D-C4EF7F05F1AC}" srcId="{4BE4260C-9AA2-4E3D-807E-59FD229CE10B}" destId="{BBBDB3F5-99A4-4964-B2B4-5AC03477292E}" srcOrd="1" destOrd="0" parTransId="{0FA5F083-E283-411F-B32E-E599140FA392}" sibTransId="{20B524EA-3395-4196-A6AA-C52D0894A466}"/>
    <dgm:cxn modelId="{2790E728-3783-4231-9269-1BB919F1D8B8}" type="presParOf" srcId="{CDE90A2A-9CF7-4E03-9DE1-FC34BBBA166B}" destId="{9F4015DC-9FC0-415A-8192-56F6E6B5E738}" srcOrd="0" destOrd="0" presId="urn:microsoft.com/office/officeart/2005/8/layout/hProcess4"/>
    <dgm:cxn modelId="{107C8470-F530-454A-9B57-4C0C40A56BEA}" type="presParOf" srcId="{CDE90A2A-9CF7-4E03-9DE1-FC34BBBA166B}" destId="{03E82364-0FDF-4C0C-B489-2451F0682192}" srcOrd="1" destOrd="0" presId="urn:microsoft.com/office/officeart/2005/8/layout/hProcess4"/>
    <dgm:cxn modelId="{8A35C5BB-867D-45B2-9840-0C497DC13EFA}" type="presParOf" srcId="{CDE90A2A-9CF7-4E03-9DE1-FC34BBBA166B}" destId="{94C3EB6B-DE9E-4A0E-B0AC-17CBA1056F71}" srcOrd="2" destOrd="0" presId="urn:microsoft.com/office/officeart/2005/8/layout/hProcess4"/>
    <dgm:cxn modelId="{9DEC8F1A-6B43-497C-B02B-D302018DF0FB}" type="presParOf" srcId="{94C3EB6B-DE9E-4A0E-B0AC-17CBA1056F71}" destId="{1924EE64-769D-43E7-BA2B-6F7D0ED45D0E}" srcOrd="0" destOrd="0" presId="urn:microsoft.com/office/officeart/2005/8/layout/hProcess4"/>
    <dgm:cxn modelId="{3854D99B-03F5-4E0C-94B7-B0888F11C87E}" type="presParOf" srcId="{1924EE64-769D-43E7-BA2B-6F7D0ED45D0E}" destId="{A31D88D5-3A59-4B66-81EE-128AD1AEB4F2}" srcOrd="0" destOrd="0" presId="urn:microsoft.com/office/officeart/2005/8/layout/hProcess4"/>
    <dgm:cxn modelId="{3D98A833-2B89-4C6A-9D03-23AA48472B2C}" type="presParOf" srcId="{1924EE64-769D-43E7-BA2B-6F7D0ED45D0E}" destId="{2EB17888-EFDA-4D79-8C7F-9530B57191DB}" srcOrd="1" destOrd="0" presId="urn:microsoft.com/office/officeart/2005/8/layout/hProcess4"/>
    <dgm:cxn modelId="{60B11DB3-5B64-45AE-A9BC-E34352AB64B6}" type="presParOf" srcId="{1924EE64-769D-43E7-BA2B-6F7D0ED45D0E}" destId="{7229447C-9730-4E4D-8F3B-D3444834F1C8}" srcOrd="2" destOrd="0" presId="urn:microsoft.com/office/officeart/2005/8/layout/hProcess4"/>
    <dgm:cxn modelId="{82F10449-EC76-4DBB-A1E0-D10827950B14}" type="presParOf" srcId="{1924EE64-769D-43E7-BA2B-6F7D0ED45D0E}" destId="{851B72EB-533B-450B-9EFF-F90DE80E7496}" srcOrd="3" destOrd="0" presId="urn:microsoft.com/office/officeart/2005/8/layout/hProcess4"/>
    <dgm:cxn modelId="{4EABFD08-9887-401B-B4AB-BB3668CCE995}" type="presParOf" srcId="{1924EE64-769D-43E7-BA2B-6F7D0ED45D0E}" destId="{10AE25F5-41C5-4486-8E26-F65D2040C08D}" srcOrd="4" destOrd="0" presId="urn:microsoft.com/office/officeart/2005/8/layout/hProcess4"/>
    <dgm:cxn modelId="{868E835A-8C80-4E44-A507-3FF97AA50FD8}" type="presParOf" srcId="{94C3EB6B-DE9E-4A0E-B0AC-17CBA1056F71}" destId="{8DF40B06-EAD2-47C6-9392-E84499AAE386}" srcOrd="1" destOrd="0" presId="urn:microsoft.com/office/officeart/2005/8/layout/hProcess4"/>
    <dgm:cxn modelId="{F17B7C46-292D-41D6-8E59-E78871D2B375}" type="presParOf" srcId="{94C3EB6B-DE9E-4A0E-B0AC-17CBA1056F71}" destId="{B56100CE-1D89-4832-A1F7-6745F851BA83}" srcOrd="2" destOrd="0" presId="urn:microsoft.com/office/officeart/2005/8/layout/hProcess4"/>
    <dgm:cxn modelId="{30593601-CEBE-4DFB-AC34-2E8FABE1CA7C}" type="presParOf" srcId="{B56100CE-1D89-4832-A1F7-6745F851BA83}" destId="{ECDFA8F5-180C-4B14-ACB5-48761EDCF013}" srcOrd="0" destOrd="0" presId="urn:microsoft.com/office/officeart/2005/8/layout/hProcess4"/>
    <dgm:cxn modelId="{EDABB08C-3F07-45B4-9C37-C77908BFD809}" type="presParOf" srcId="{B56100CE-1D89-4832-A1F7-6745F851BA83}" destId="{6DC0C2D6-551D-483B-9348-211F6BF5139E}" srcOrd="1" destOrd="0" presId="urn:microsoft.com/office/officeart/2005/8/layout/hProcess4"/>
    <dgm:cxn modelId="{C3B42B3A-3CF2-490B-B7E4-2E5252224569}" type="presParOf" srcId="{B56100CE-1D89-4832-A1F7-6745F851BA83}" destId="{03CFECD4-EADE-4DA0-9032-F319AF507D7F}" srcOrd="2" destOrd="0" presId="urn:microsoft.com/office/officeart/2005/8/layout/hProcess4"/>
    <dgm:cxn modelId="{59D42BA8-91A3-477C-B34B-B0FE6A32C023}" type="presParOf" srcId="{B56100CE-1D89-4832-A1F7-6745F851BA83}" destId="{0DBFEEE2-FDA4-4295-BE73-E18500D28E3F}" srcOrd="3" destOrd="0" presId="urn:microsoft.com/office/officeart/2005/8/layout/hProcess4"/>
    <dgm:cxn modelId="{1AFFEC5D-430A-4EE0-8E56-7E4CF2486075}" type="presParOf" srcId="{B56100CE-1D89-4832-A1F7-6745F851BA83}" destId="{FFAAE676-F407-4D36-9BB5-0A07643BE4A3}" srcOrd="4" destOrd="0" presId="urn:microsoft.com/office/officeart/2005/8/layout/hProcess4"/>
    <dgm:cxn modelId="{7F40504D-1EC5-470A-938A-365516BCB369}" type="presParOf" srcId="{94C3EB6B-DE9E-4A0E-B0AC-17CBA1056F71}" destId="{28136989-0E51-43C0-8914-1B1F1A631AF1}" srcOrd="3" destOrd="0" presId="urn:microsoft.com/office/officeart/2005/8/layout/hProcess4"/>
    <dgm:cxn modelId="{0970AF4F-A75E-4FFA-A89D-8C91F16150F7}" type="presParOf" srcId="{94C3EB6B-DE9E-4A0E-B0AC-17CBA1056F71}" destId="{4D42C3BA-D0B8-4445-8B56-3AA388B97C43}" srcOrd="4" destOrd="0" presId="urn:microsoft.com/office/officeart/2005/8/layout/hProcess4"/>
    <dgm:cxn modelId="{6777F1AE-8312-453E-A269-C34A9AA0437B}" type="presParOf" srcId="{4D42C3BA-D0B8-4445-8B56-3AA388B97C43}" destId="{CEA95DE6-A59C-4611-AA75-CD32F1256E0A}" srcOrd="0" destOrd="0" presId="urn:microsoft.com/office/officeart/2005/8/layout/hProcess4"/>
    <dgm:cxn modelId="{8156E6CD-6D0D-447C-BCDD-C03FCFF6DCFD}" type="presParOf" srcId="{4D42C3BA-D0B8-4445-8B56-3AA388B97C43}" destId="{78E66258-E7D5-46EC-BA37-76D88B55ECD1}" srcOrd="1" destOrd="0" presId="urn:microsoft.com/office/officeart/2005/8/layout/hProcess4"/>
    <dgm:cxn modelId="{B445E4A7-9914-4031-9D6E-5F9BCA135A83}" type="presParOf" srcId="{4D42C3BA-D0B8-4445-8B56-3AA388B97C43}" destId="{CE86C83F-83D3-4FA5-9866-A47221CC1597}" srcOrd="2" destOrd="0" presId="urn:microsoft.com/office/officeart/2005/8/layout/hProcess4"/>
    <dgm:cxn modelId="{F15B8D0D-E7AD-4BE8-9AD0-C7115C9E7000}" type="presParOf" srcId="{4D42C3BA-D0B8-4445-8B56-3AA388B97C43}" destId="{8DDF888F-3F38-49C1-BD77-64D887CE1E7C}" srcOrd="3" destOrd="0" presId="urn:microsoft.com/office/officeart/2005/8/layout/hProcess4"/>
    <dgm:cxn modelId="{AABCD61D-8AE7-47E3-A5D5-1062E65CCB38}" type="presParOf" srcId="{4D42C3BA-D0B8-4445-8B56-3AA388B97C43}" destId="{CC88E407-21DB-4778-A9BF-D65C47405CF4}" srcOrd="4" destOrd="0" presId="urn:microsoft.com/office/officeart/2005/8/layout/hProcess4"/>
  </dgm:cxnLst>
  <dgm:bg/>
  <dgm:whole/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0CAA712-7376-4014-AE90-B1D02F24A6B7}" type="doc">
      <dgm:prSet loTypeId="urn:microsoft.com/office/officeart/2005/8/layout/bProcess2" loCatId="process" qsTypeId="urn:microsoft.com/office/officeart/2005/8/quickstyle/3d3" qsCatId="3D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6F3E6D69-5622-4E33-9C91-A109173E0E24}">
      <dgm:prSet phldrT="[Text]"/>
      <dgm:spPr/>
      <dgm:t>
        <a:bodyPr/>
        <a:lstStyle/>
        <a:p>
          <a:r>
            <a:rPr lang="en-US" dirty="0" smtClean="0"/>
            <a:t>User</a:t>
          </a:r>
          <a:endParaRPr lang="en-US" dirty="0"/>
        </a:p>
      </dgm:t>
    </dgm:pt>
    <dgm:pt modelId="{304A8A33-7590-4DCB-A7E7-8EE675E85DD3}" type="parTrans" cxnId="{E0E44F62-042A-43CA-B194-8F448A44E49A}">
      <dgm:prSet/>
      <dgm:spPr/>
      <dgm:t>
        <a:bodyPr/>
        <a:lstStyle/>
        <a:p>
          <a:endParaRPr lang="en-US"/>
        </a:p>
      </dgm:t>
    </dgm:pt>
    <dgm:pt modelId="{C064E4A4-CA08-4FA0-8BAD-4EB84C39DB5B}" type="sibTrans" cxnId="{E0E44F62-042A-43CA-B194-8F448A44E49A}">
      <dgm:prSet/>
      <dgm:spPr/>
      <dgm:t>
        <a:bodyPr/>
        <a:lstStyle/>
        <a:p>
          <a:endParaRPr lang="en-US" dirty="0"/>
        </a:p>
      </dgm:t>
    </dgm:pt>
    <dgm:pt modelId="{037E755D-0166-4599-97AA-20241C7016D0}">
      <dgm:prSet phldrT="[Text]"/>
      <dgm:spPr/>
      <dgm:t>
        <a:bodyPr/>
        <a:lstStyle/>
        <a:p>
          <a:r>
            <a:rPr lang="en-US" dirty="0" smtClean="0"/>
            <a:t>WEB BROWSER</a:t>
          </a:r>
          <a:endParaRPr lang="en-US" dirty="0"/>
        </a:p>
      </dgm:t>
    </dgm:pt>
    <dgm:pt modelId="{46B6B6D8-CD6E-4D84-B606-334AEE236109}" type="parTrans" cxnId="{2F5E2921-0BD6-46FD-B81B-3BCE616BF916}">
      <dgm:prSet/>
      <dgm:spPr/>
      <dgm:t>
        <a:bodyPr/>
        <a:lstStyle/>
        <a:p>
          <a:endParaRPr lang="en-US"/>
        </a:p>
      </dgm:t>
    </dgm:pt>
    <dgm:pt modelId="{137FA4DE-8D6E-43AC-881B-1D26BDEC461A}" type="sibTrans" cxnId="{2F5E2921-0BD6-46FD-B81B-3BCE616BF916}">
      <dgm:prSet/>
      <dgm:spPr/>
      <dgm:t>
        <a:bodyPr/>
        <a:lstStyle/>
        <a:p>
          <a:endParaRPr lang="en-US" dirty="0"/>
        </a:p>
      </dgm:t>
    </dgm:pt>
    <dgm:pt modelId="{A1A239E1-065C-4E89-ABD3-BB8665E24F95}">
      <dgm:prSet phldrT="[Text]"/>
      <dgm:spPr/>
      <dgm:t>
        <a:bodyPr/>
        <a:lstStyle/>
        <a:p>
          <a:r>
            <a:rPr lang="en-US" dirty="0" smtClean="0"/>
            <a:t>HTTP REQUEST</a:t>
          </a:r>
          <a:endParaRPr lang="en-US" dirty="0"/>
        </a:p>
      </dgm:t>
    </dgm:pt>
    <dgm:pt modelId="{79185D49-1347-42F5-9EB3-E19F0AD7DD75}" type="parTrans" cxnId="{C273DA0D-C2CE-4C5B-BAB9-CBF3FD74FED1}">
      <dgm:prSet/>
      <dgm:spPr/>
      <dgm:t>
        <a:bodyPr/>
        <a:lstStyle/>
        <a:p>
          <a:endParaRPr lang="en-US"/>
        </a:p>
      </dgm:t>
    </dgm:pt>
    <dgm:pt modelId="{845FA8DF-06B1-45EA-A8BB-0D672A9006A0}" type="sibTrans" cxnId="{C273DA0D-C2CE-4C5B-BAB9-CBF3FD74FED1}">
      <dgm:prSet/>
      <dgm:spPr/>
      <dgm:t>
        <a:bodyPr/>
        <a:lstStyle/>
        <a:p>
          <a:endParaRPr lang="en-US" dirty="0"/>
        </a:p>
      </dgm:t>
    </dgm:pt>
    <dgm:pt modelId="{423E0D8C-AD6B-4B8B-BAF5-74B158592F13}">
      <dgm:prSet phldrT="[Text]"/>
      <dgm:spPr/>
      <dgm:t>
        <a:bodyPr/>
        <a:lstStyle/>
        <a:p>
          <a:r>
            <a:rPr lang="en-US" dirty="0" smtClean="0"/>
            <a:t>TOMCAT SERVER</a:t>
          </a:r>
          <a:endParaRPr lang="en-US" dirty="0"/>
        </a:p>
      </dgm:t>
    </dgm:pt>
    <dgm:pt modelId="{29546DD0-83EC-43F2-A203-05BFEC667F3A}" type="parTrans" cxnId="{8550C64C-C376-47DB-9269-C5DEE2B00856}">
      <dgm:prSet/>
      <dgm:spPr/>
      <dgm:t>
        <a:bodyPr/>
        <a:lstStyle/>
        <a:p>
          <a:endParaRPr lang="en-US"/>
        </a:p>
      </dgm:t>
    </dgm:pt>
    <dgm:pt modelId="{C1913D82-68BB-4F46-A227-0C403D6BF387}" type="sibTrans" cxnId="{8550C64C-C376-47DB-9269-C5DEE2B00856}">
      <dgm:prSet/>
      <dgm:spPr/>
      <dgm:t>
        <a:bodyPr/>
        <a:lstStyle/>
        <a:p>
          <a:endParaRPr lang="en-US" dirty="0"/>
        </a:p>
      </dgm:t>
    </dgm:pt>
    <dgm:pt modelId="{CBE0DAC2-E21B-46A1-BE78-AA519B03DDED}">
      <dgm:prSet phldrT="[Text]"/>
      <dgm:spPr/>
      <dgm:t>
        <a:bodyPr/>
        <a:lstStyle/>
        <a:p>
          <a:r>
            <a:rPr lang="en-US" dirty="0" smtClean="0"/>
            <a:t>GUCAMOLE &amp;  DATABSE SERVER</a:t>
          </a:r>
          <a:endParaRPr lang="en-US" dirty="0"/>
        </a:p>
      </dgm:t>
    </dgm:pt>
    <dgm:pt modelId="{DC3898CB-61B2-4B26-B544-5BE604E8944E}" type="parTrans" cxnId="{755EF4B6-D426-4519-80B2-321436513A48}">
      <dgm:prSet/>
      <dgm:spPr/>
      <dgm:t>
        <a:bodyPr/>
        <a:lstStyle/>
        <a:p>
          <a:endParaRPr lang="en-US"/>
        </a:p>
      </dgm:t>
    </dgm:pt>
    <dgm:pt modelId="{40F1DB6C-7D8F-4405-B3CE-1C84982B1305}" type="sibTrans" cxnId="{755EF4B6-D426-4519-80B2-321436513A48}">
      <dgm:prSet/>
      <dgm:spPr/>
      <dgm:t>
        <a:bodyPr/>
        <a:lstStyle/>
        <a:p>
          <a:endParaRPr lang="en-US" dirty="0"/>
        </a:p>
      </dgm:t>
    </dgm:pt>
    <dgm:pt modelId="{5EAF2F3F-2CDC-43AF-BCB5-60B76C7F49C3}">
      <dgm:prSet phldrT="[Text]"/>
      <dgm:spPr/>
      <dgm:t>
        <a:bodyPr/>
        <a:lstStyle/>
        <a:p>
          <a:r>
            <a:rPr lang="en-US" dirty="0" smtClean="0"/>
            <a:t>GET USER CONFIG</a:t>
          </a:r>
          <a:endParaRPr lang="en-US" dirty="0"/>
        </a:p>
      </dgm:t>
    </dgm:pt>
    <dgm:pt modelId="{8DCA095D-E42B-4283-91E9-4FB440B626E8}" type="parTrans" cxnId="{92B51051-4020-4312-B9BE-1FBC0D1CBC9C}">
      <dgm:prSet/>
      <dgm:spPr/>
      <dgm:t>
        <a:bodyPr/>
        <a:lstStyle/>
        <a:p>
          <a:endParaRPr lang="en-US"/>
        </a:p>
      </dgm:t>
    </dgm:pt>
    <dgm:pt modelId="{7C9F6F9F-5397-42E4-AC5D-31EF447164BA}" type="sibTrans" cxnId="{92B51051-4020-4312-B9BE-1FBC0D1CBC9C}">
      <dgm:prSet/>
      <dgm:spPr/>
      <dgm:t>
        <a:bodyPr/>
        <a:lstStyle/>
        <a:p>
          <a:endParaRPr lang="en-US" dirty="0"/>
        </a:p>
      </dgm:t>
    </dgm:pt>
    <dgm:pt modelId="{48984907-82CC-4999-A26A-1E997182EC60}">
      <dgm:prSet phldrT="[Text]"/>
      <dgm:spPr/>
      <dgm:t>
        <a:bodyPr/>
        <a:lstStyle/>
        <a:p>
          <a:r>
            <a:rPr lang="en-US" dirty="0" smtClean="0"/>
            <a:t>VM MANGER</a:t>
          </a:r>
          <a:endParaRPr lang="en-US" dirty="0"/>
        </a:p>
      </dgm:t>
    </dgm:pt>
    <dgm:pt modelId="{DE3B6BE1-8A91-45E7-ADCD-155102DAD6BC}" type="parTrans" cxnId="{FA433445-013E-4BBD-905E-C6B2DF7DCED5}">
      <dgm:prSet/>
      <dgm:spPr/>
      <dgm:t>
        <a:bodyPr/>
        <a:lstStyle/>
        <a:p>
          <a:endParaRPr lang="en-US"/>
        </a:p>
      </dgm:t>
    </dgm:pt>
    <dgm:pt modelId="{E217D2C6-6D72-4377-9C25-5EDC257866E5}" type="sibTrans" cxnId="{FA433445-013E-4BBD-905E-C6B2DF7DCED5}">
      <dgm:prSet/>
      <dgm:spPr/>
      <dgm:t>
        <a:bodyPr/>
        <a:lstStyle/>
        <a:p>
          <a:endParaRPr lang="en-US" dirty="0"/>
        </a:p>
      </dgm:t>
    </dgm:pt>
    <dgm:pt modelId="{1385EA39-A432-4695-9509-45968EDFBD0C}">
      <dgm:prSet phldrT="[Text]"/>
      <dgm:spPr/>
      <dgm:t>
        <a:bodyPr/>
        <a:lstStyle/>
        <a:p>
          <a:r>
            <a:rPr lang="en-US" dirty="0" smtClean="0"/>
            <a:t>VM SELECT &amp; STARTUP </a:t>
          </a:r>
          <a:endParaRPr lang="en-US" dirty="0"/>
        </a:p>
      </dgm:t>
    </dgm:pt>
    <dgm:pt modelId="{10EF1977-D82C-4A51-8611-15314D8010CE}" type="parTrans" cxnId="{1FBDCC22-6525-4D99-AE0F-9AD59E023582}">
      <dgm:prSet/>
      <dgm:spPr/>
      <dgm:t>
        <a:bodyPr/>
        <a:lstStyle/>
        <a:p>
          <a:endParaRPr lang="en-US"/>
        </a:p>
      </dgm:t>
    </dgm:pt>
    <dgm:pt modelId="{21FEBDA0-6FEF-4901-BDB3-2EA0557148A8}" type="sibTrans" cxnId="{1FBDCC22-6525-4D99-AE0F-9AD59E023582}">
      <dgm:prSet/>
      <dgm:spPr/>
      <dgm:t>
        <a:bodyPr/>
        <a:lstStyle/>
        <a:p>
          <a:endParaRPr lang="en-US" dirty="0"/>
        </a:p>
      </dgm:t>
    </dgm:pt>
    <dgm:pt modelId="{E0FE7484-1F65-49E3-870F-0C7FFDE6EBEA}">
      <dgm:prSet phldrT="[Text]"/>
      <dgm:spPr/>
      <dgm:t>
        <a:bodyPr/>
        <a:lstStyle/>
        <a:p>
          <a:r>
            <a:rPr lang="en-US" dirty="0" smtClean="0"/>
            <a:t>RDP RESPONSE TO GUCAMOLE SERVER</a:t>
          </a:r>
          <a:endParaRPr lang="en-US" dirty="0"/>
        </a:p>
      </dgm:t>
    </dgm:pt>
    <dgm:pt modelId="{5C994542-A3BF-4EED-BF79-58717B9A60C8}" type="parTrans" cxnId="{CCC49162-7417-422A-9CF4-935B3459A04B}">
      <dgm:prSet/>
      <dgm:spPr/>
      <dgm:t>
        <a:bodyPr/>
        <a:lstStyle/>
        <a:p>
          <a:endParaRPr lang="en-US"/>
        </a:p>
      </dgm:t>
    </dgm:pt>
    <dgm:pt modelId="{297CC6C8-E6BB-4EEC-9C0E-9856CF042D97}" type="sibTrans" cxnId="{CCC49162-7417-422A-9CF4-935B3459A04B}">
      <dgm:prSet/>
      <dgm:spPr/>
      <dgm:t>
        <a:bodyPr/>
        <a:lstStyle/>
        <a:p>
          <a:endParaRPr lang="en-US"/>
        </a:p>
      </dgm:t>
    </dgm:pt>
    <dgm:pt modelId="{C81F2387-7823-479D-B92B-DD04BE064C43}" type="pres">
      <dgm:prSet presAssocID="{B0CAA712-7376-4014-AE90-B1D02F24A6B7}" presName="diagram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2642FF88-974C-4A86-8D26-D94C13F4F3FF}" type="pres">
      <dgm:prSet presAssocID="{6F3E6D69-5622-4E33-9C91-A109173E0E24}" presName="firstNode" presStyleLbl="node1" presStyleIdx="0" presStyleCnt="9" custLinFactNeighborX="-8164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88FA78-4112-4F8A-91C4-11078108930B}" type="pres">
      <dgm:prSet presAssocID="{C064E4A4-CA08-4FA0-8BAD-4EB84C39DB5B}" presName="sibTrans" presStyleLbl="sibTrans2D1" presStyleIdx="0" presStyleCnt="8"/>
      <dgm:spPr/>
      <dgm:t>
        <a:bodyPr/>
        <a:lstStyle/>
        <a:p>
          <a:endParaRPr lang="en-US"/>
        </a:p>
      </dgm:t>
    </dgm:pt>
    <dgm:pt modelId="{2D4A4DC2-C626-4433-B58A-3B71BF600ACB}" type="pres">
      <dgm:prSet presAssocID="{037E755D-0166-4599-97AA-20241C7016D0}" presName="middleNode" presStyleCnt="0"/>
      <dgm:spPr/>
      <dgm:t>
        <a:bodyPr/>
        <a:lstStyle/>
        <a:p>
          <a:endParaRPr lang="en-US"/>
        </a:p>
      </dgm:t>
    </dgm:pt>
    <dgm:pt modelId="{D061D0FB-414B-4D34-8189-22F0EAB871EC}" type="pres">
      <dgm:prSet presAssocID="{037E755D-0166-4599-97AA-20241C7016D0}" presName="padding" presStyleLbl="node1" presStyleIdx="0" presStyleCnt="9"/>
      <dgm:spPr/>
      <dgm:t>
        <a:bodyPr/>
        <a:lstStyle/>
        <a:p>
          <a:endParaRPr lang="en-US"/>
        </a:p>
      </dgm:t>
    </dgm:pt>
    <dgm:pt modelId="{2CAD40DC-A2EF-40B8-A883-8F04FE99074A}" type="pres">
      <dgm:prSet presAssocID="{037E755D-0166-4599-97AA-20241C7016D0}" presName="shape" presStyleLbl="node1" presStyleIdx="1" presStyleCnt="9" custLinFactX="-26637" custLinFactNeighborX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ABD09B-73AE-4F65-B4CF-F498C39A0EC8}" type="pres">
      <dgm:prSet presAssocID="{137FA4DE-8D6E-43AC-881B-1D26BDEC461A}" presName="sibTrans" presStyleLbl="sibTrans2D1" presStyleIdx="1" presStyleCnt="8"/>
      <dgm:spPr/>
      <dgm:t>
        <a:bodyPr/>
        <a:lstStyle/>
        <a:p>
          <a:endParaRPr lang="en-US"/>
        </a:p>
      </dgm:t>
    </dgm:pt>
    <dgm:pt modelId="{F68BB066-E821-4392-9778-016D8AD7EDA0}" type="pres">
      <dgm:prSet presAssocID="{A1A239E1-065C-4E89-ABD3-BB8665E24F95}" presName="middleNode" presStyleCnt="0"/>
      <dgm:spPr/>
      <dgm:t>
        <a:bodyPr/>
        <a:lstStyle/>
        <a:p>
          <a:endParaRPr lang="en-US"/>
        </a:p>
      </dgm:t>
    </dgm:pt>
    <dgm:pt modelId="{04F7CC54-17FA-45DB-A882-11CEEFAB7538}" type="pres">
      <dgm:prSet presAssocID="{A1A239E1-065C-4E89-ABD3-BB8665E24F95}" presName="padding" presStyleLbl="node1" presStyleIdx="1" presStyleCnt="9"/>
      <dgm:spPr/>
      <dgm:t>
        <a:bodyPr/>
        <a:lstStyle/>
        <a:p>
          <a:endParaRPr lang="en-US"/>
        </a:p>
      </dgm:t>
    </dgm:pt>
    <dgm:pt modelId="{7B376367-88BD-41DF-B16A-A99AD284DAE7}" type="pres">
      <dgm:prSet presAssocID="{A1A239E1-065C-4E89-ABD3-BB8665E24F95}" presName="shape" presStyleLbl="node1" presStyleIdx="2" presStyleCnt="9" custLinFactX="-26637" custLinFactNeighborX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D5686B-D6B3-4FBF-B890-53B53ADC3429}" type="pres">
      <dgm:prSet presAssocID="{845FA8DF-06B1-45EA-A8BB-0D672A9006A0}" presName="sibTrans" presStyleLbl="sibTrans2D1" presStyleIdx="2" presStyleCnt="8"/>
      <dgm:spPr/>
      <dgm:t>
        <a:bodyPr/>
        <a:lstStyle/>
        <a:p>
          <a:endParaRPr lang="en-US"/>
        </a:p>
      </dgm:t>
    </dgm:pt>
    <dgm:pt modelId="{CB1C2804-C442-434F-AF7C-1223E51C1693}" type="pres">
      <dgm:prSet presAssocID="{423E0D8C-AD6B-4B8B-BAF5-74B158592F13}" presName="middleNode" presStyleCnt="0"/>
      <dgm:spPr/>
      <dgm:t>
        <a:bodyPr/>
        <a:lstStyle/>
        <a:p>
          <a:endParaRPr lang="en-US"/>
        </a:p>
      </dgm:t>
    </dgm:pt>
    <dgm:pt modelId="{181D4580-C14F-4183-A83A-D058D2B5D781}" type="pres">
      <dgm:prSet presAssocID="{423E0D8C-AD6B-4B8B-BAF5-74B158592F13}" presName="padding" presStyleLbl="node1" presStyleIdx="2" presStyleCnt="9"/>
      <dgm:spPr/>
      <dgm:t>
        <a:bodyPr/>
        <a:lstStyle/>
        <a:p>
          <a:endParaRPr lang="en-US"/>
        </a:p>
      </dgm:t>
    </dgm:pt>
    <dgm:pt modelId="{2C83C6A5-7184-4C55-964E-0E73AE2AAE31}" type="pres">
      <dgm:prSet presAssocID="{423E0D8C-AD6B-4B8B-BAF5-74B158592F13}" presName="shape" presStyleLbl="node1" presStyleIdx="3" presStyleCnt="9" custLinFactNeighborX="-14031" custLinFactNeighborY="-452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CD8CE5-3B69-486D-90B4-607D11FB4822}" type="pres">
      <dgm:prSet presAssocID="{C1913D82-68BB-4F46-A227-0C403D6BF387}" presName="sibTrans" presStyleLbl="sibTrans2D1" presStyleIdx="3" presStyleCnt="8"/>
      <dgm:spPr/>
      <dgm:t>
        <a:bodyPr/>
        <a:lstStyle/>
        <a:p>
          <a:endParaRPr lang="en-US"/>
        </a:p>
      </dgm:t>
    </dgm:pt>
    <dgm:pt modelId="{E98FFC2D-03D5-46B1-9789-7A4C4F886606}" type="pres">
      <dgm:prSet presAssocID="{CBE0DAC2-E21B-46A1-BE78-AA519B03DDED}" presName="middleNode" presStyleCnt="0"/>
      <dgm:spPr/>
      <dgm:t>
        <a:bodyPr/>
        <a:lstStyle/>
        <a:p>
          <a:endParaRPr lang="en-US"/>
        </a:p>
      </dgm:t>
    </dgm:pt>
    <dgm:pt modelId="{45C3DC6F-FBEE-41C6-BE50-895A1A470811}" type="pres">
      <dgm:prSet presAssocID="{CBE0DAC2-E21B-46A1-BE78-AA519B03DDED}" presName="padding" presStyleLbl="node1" presStyleIdx="3" presStyleCnt="9"/>
      <dgm:spPr/>
      <dgm:t>
        <a:bodyPr/>
        <a:lstStyle/>
        <a:p>
          <a:endParaRPr lang="en-US"/>
        </a:p>
      </dgm:t>
    </dgm:pt>
    <dgm:pt modelId="{B4F1E2ED-40E8-4BD7-AB32-445FC98778FF}" type="pres">
      <dgm:prSet presAssocID="{CBE0DAC2-E21B-46A1-BE78-AA519B03DDED}" presName="shape" presStyleLbl="node1" presStyleIdx="4" presStyleCnt="9" custLinFactNeighborX="-14031" custLinFactNeighborY="-452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EC0589-3133-45CC-BC36-CFF9F3B503D2}" type="pres">
      <dgm:prSet presAssocID="{40F1DB6C-7D8F-4405-B3CE-1C84982B1305}" presName="sibTrans" presStyleLbl="sibTrans2D1" presStyleIdx="4" presStyleCnt="8"/>
      <dgm:spPr/>
      <dgm:t>
        <a:bodyPr/>
        <a:lstStyle/>
        <a:p>
          <a:endParaRPr lang="en-US"/>
        </a:p>
      </dgm:t>
    </dgm:pt>
    <dgm:pt modelId="{4E016206-0762-43D1-8238-47415576A59C}" type="pres">
      <dgm:prSet presAssocID="{5EAF2F3F-2CDC-43AF-BCB5-60B76C7F49C3}" presName="middleNode" presStyleCnt="0"/>
      <dgm:spPr/>
      <dgm:t>
        <a:bodyPr/>
        <a:lstStyle/>
        <a:p>
          <a:endParaRPr lang="en-US"/>
        </a:p>
      </dgm:t>
    </dgm:pt>
    <dgm:pt modelId="{C9EAD3C9-C484-468E-96E1-9D80C1B2FF14}" type="pres">
      <dgm:prSet presAssocID="{5EAF2F3F-2CDC-43AF-BCB5-60B76C7F49C3}" presName="padding" presStyleLbl="node1" presStyleIdx="4" presStyleCnt="9"/>
      <dgm:spPr/>
      <dgm:t>
        <a:bodyPr/>
        <a:lstStyle/>
        <a:p>
          <a:endParaRPr lang="en-US"/>
        </a:p>
      </dgm:t>
    </dgm:pt>
    <dgm:pt modelId="{C2E490A0-E391-4D4A-987B-3C72A2CF4E32}" type="pres">
      <dgm:prSet presAssocID="{5EAF2F3F-2CDC-43AF-BCB5-60B76C7F49C3}" presName="shape" presStyleLbl="node1" presStyleIdx="5" presStyleCnt="9" custLinFactNeighborX="-14031" custLinFactNeighborY="-452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F606AE-9216-413A-9BBA-083900E2D0FD}" type="pres">
      <dgm:prSet presAssocID="{7C9F6F9F-5397-42E4-AC5D-31EF447164BA}" presName="sibTrans" presStyleLbl="sibTrans2D1" presStyleIdx="5" presStyleCnt="8"/>
      <dgm:spPr/>
      <dgm:t>
        <a:bodyPr/>
        <a:lstStyle/>
        <a:p>
          <a:endParaRPr lang="en-US"/>
        </a:p>
      </dgm:t>
    </dgm:pt>
    <dgm:pt modelId="{5A2116ED-3C77-49B3-8D1B-2BF4AC231349}" type="pres">
      <dgm:prSet presAssocID="{48984907-82CC-4999-A26A-1E997182EC60}" presName="middleNode" presStyleCnt="0"/>
      <dgm:spPr/>
      <dgm:t>
        <a:bodyPr/>
        <a:lstStyle/>
        <a:p>
          <a:endParaRPr lang="en-US"/>
        </a:p>
      </dgm:t>
    </dgm:pt>
    <dgm:pt modelId="{38F07EF5-D4F0-4505-99A5-DB619695138A}" type="pres">
      <dgm:prSet presAssocID="{48984907-82CC-4999-A26A-1E997182EC60}" presName="padding" presStyleLbl="node1" presStyleIdx="5" presStyleCnt="9"/>
      <dgm:spPr/>
      <dgm:t>
        <a:bodyPr/>
        <a:lstStyle/>
        <a:p>
          <a:endParaRPr lang="en-US"/>
        </a:p>
      </dgm:t>
    </dgm:pt>
    <dgm:pt modelId="{68F78510-86E6-400B-9359-04C0933DF8FE}" type="pres">
      <dgm:prSet presAssocID="{48984907-82CC-4999-A26A-1E997182EC60}" presName="shape" presStyleLbl="node1" presStyleIdx="6" presStyleCnt="9" custLinFactNeighborX="8553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3547E4-C449-4196-8350-8574C5E21DCB}" type="pres">
      <dgm:prSet presAssocID="{E217D2C6-6D72-4377-9C25-5EDC257866E5}" presName="sibTrans" presStyleLbl="sibTrans2D1" presStyleIdx="6" presStyleCnt="8"/>
      <dgm:spPr/>
      <dgm:t>
        <a:bodyPr/>
        <a:lstStyle/>
        <a:p>
          <a:endParaRPr lang="en-US"/>
        </a:p>
      </dgm:t>
    </dgm:pt>
    <dgm:pt modelId="{A4C88CE7-12C9-4635-B6F4-02117C868941}" type="pres">
      <dgm:prSet presAssocID="{1385EA39-A432-4695-9509-45968EDFBD0C}" presName="middleNode" presStyleCnt="0"/>
      <dgm:spPr/>
      <dgm:t>
        <a:bodyPr/>
        <a:lstStyle/>
        <a:p>
          <a:endParaRPr lang="en-US"/>
        </a:p>
      </dgm:t>
    </dgm:pt>
    <dgm:pt modelId="{8DFEFA68-5226-4FD8-96D1-8B8BCB47DE19}" type="pres">
      <dgm:prSet presAssocID="{1385EA39-A432-4695-9509-45968EDFBD0C}" presName="padding" presStyleLbl="node1" presStyleIdx="6" presStyleCnt="9"/>
      <dgm:spPr/>
      <dgm:t>
        <a:bodyPr/>
        <a:lstStyle/>
        <a:p>
          <a:endParaRPr lang="en-US"/>
        </a:p>
      </dgm:t>
    </dgm:pt>
    <dgm:pt modelId="{AA57AD2A-D47F-43C5-A052-608960C656F8}" type="pres">
      <dgm:prSet presAssocID="{1385EA39-A432-4695-9509-45968EDFBD0C}" presName="shape" presStyleLbl="node1" presStyleIdx="7" presStyleCnt="9" custLinFactNeighborX="8553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11CE9B-ADC9-4690-A92D-DAB09A6D0C54}" type="pres">
      <dgm:prSet presAssocID="{21FEBDA0-6FEF-4901-BDB3-2EA0557148A8}" presName="sibTrans" presStyleLbl="sibTrans2D1" presStyleIdx="7" presStyleCnt="8"/>
      <dgm:spPr/>
      <dgm:t>
        <a:bodyPr/>
        <a:lstStyle/>
        <a:p>
          <a:endParaRPr lang="en-US"/>
        </a:p>
      </dgm:t>
    </dgm:pt>
    <dgm:pt modelId="{37E3368D-81C5-48BA-9572-F39FF2ECCE7B}" type="pres">
      <dgm:prSet presAssocID="{E0FE7484-1F65-49E3-870F-0C7FFDE6EBEA}" presName="lastNode" presStyleLbl="node1" presStyleIdx="8" presStyleCnt="9" custLinFactNeighborX="5705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2DE486C-30DC-4C49-9518-630BD2A21DCA}" type="presOf" srcId="{C1913D82-68BB-4F46-A227-0C403D6BF387}" destId="{F4CD8CE5-3B69-486D-90B4-607D11FB4822}" srcOrd="0" destOrd="0" presId="urn:microsoft.com/office/officeart/2005/8/layout/bProcess2"/>
    <dgm:cxn modelId="{E0E44F62-042A-43CA-B194-8F448A44E49A}" srcId="{B0CAA712-7376-4014-AE90-B1D02F24A6B7}" destId="{6F3E6D69-5622-4E33-9C91-A109173E0E24}" srcOrd="0" destOrd="0" parTransId="{304A8A33-7590-4DCB-A7E7-8EE675E85DD3}" sibTransId="{C064E4A4-CA08-4FA0-8BAD-4EB84C39DB5B}"/>
    <dgm:cxn modelId="{3F870D79-C4FC-4479-ADE0-1A2258AB84C0}" type="presOf" srcId="{A1A239E1-065C-4E89-ABD3-BB8665E24F95}" destId="{7B376367-88BD-41DF-B16A-A99AD284DAE7}" srcOrd="0" destOrd="0" presId="urn:microsoft.com/office/officeart/2005/8/layout/bProcess2"/>
    <dgm:cxn modelId="{B47CAA3D-9281-4A3A-84CF-F536C9A62E50}" type="presOf" srcId="{48984907-82CC-4999-A26A-1E997182EC60}" destId="{68F78510-86E6-400B-9359-04C0933DF8FE}" srcOrd="0" destOrd="0" presId="urn:microsoft.com/office/officeart/2005/8/layout/bProcess2"/>
    <dgm:cxn modelId="{AF643516-C042-48B8-9AF2-74ABB0B1E1BB}" type="presOf" srcId="{037E755D-0166-4599-97AA-20241C7016D0}" destId="{2CAD40DC-A2EF-40B8-A883-8F04FE99074A}" srcOrd="0" destOrd="0" presId="urn:microsoft.com/office/officeart/2005/8/layout/bProcess2"/>
    <dgm:cxn modelId="{2F3D4A9E-AF6B-455B-895F-4A3BA1863BAE}" type="presOf" srcId="{5EAF2F3F-2CDC-43AF-BCB5-60B76C7F49C3}" destId="{C2E490A0-E391-4D4A-987B-3C72A2CF4E32}" srcOrd="0" destOrd="0" presId="urn:microsoft.com/office/officeart/2005/8/layout/bProcess2"/>
    <dgm:cxn modelId="{50005576-8141-4639-A35D-DD583B0D04EE}" type="presOf" srcId="{7C9F6F9F-5397-42E4-AC5D-31EF447164BA}" destId="{16F606AE-9216-413A-9BBA-083900E2D0FD}" srcOrd="0" destOrd="0" presId="urn:microsoft.com/office/officeart/2005/8/layout/bProcess2"/>
    <dgm:cxn modelId="{3DDE3BEC-C509-4E7F-A8BD-5F39BBD6693E}" type="presOf" srcId="{CBE0DAC2-E21B-46A1-BE78-AA519B03DDED}" destId="{B4F1E2ED-40E8-4BD7-AB32-445FC98778FF}" srcOrd="0" destOrd="0" presId="urn:microsoft.com/office/officeart/2005/8/layout/bProcess2"/>
    <dgm:cxn modelId="{FA433445-013E-4BBD-905E-C6B2DF7DCED5}" srcId="{B0CAA712-7376-4014-AE90-B1D02F24A6B7}" destId="{48984907-82CC-4999-A26A-1E997182EC60}" srcOrd="6" destOrd="0" parTransId="{DE3B6BE1-8A91-45E7-ADCD-155102DAD6BC}" sibTransId="{E217D2C6-6D72-4377-9C25-5EDC257866E5}"/>
    <dgm:cxn modelId="{724C2C99-A711-4450-AAA1-65875FEE8A74}" type="presOf" srcId="{C064E4A4-CA08-4FA0-8BAD-4EB84C39DB5B}" destId="{5588FA78-4112-4F8A-91C4-11078108930B}" srcOrd="0" destOrd="0" presId="urn:microsoft.com/office/officeart/2005/8/layout/bProcess2"/>
    <dgm:cxn modelId="{4A0155AE-C7E8-48B2-9342-5FA6ACF72533}" type="presOf" srcId="{1385EA39-A432-4695-9509-45968EDFBD0C}" destId="{AA57AD2A-D47F-43C5-A052-608960C656F8}" srcOrd="0" destOrd="0" presId="urn:microsoft.com/office/officeart/2005/8/layout/bProcess2"/>
    <dgm:cxn modelId="{4FA48F0F-A5E5-4F5A-8839-AEF305C261F7}" type="presOf" srcId="{E0FE7484-1F65-49E3-870F-0C7FFDE6EBEA}" destId="{37E3368D-81C5-48BA-9572-F39FF2ECCE7B}" srcOrd="0" destOrd="0" presId="urn:microsoft.com/office/officeart/2005/8/layout/bProcess2"/>
    <dgm:cxn modelId="{1FBDCC22-6525-4D99-AE0F-9AD59E023582}" srcId="{B0CAA712-7376-4014-AE90-B1D02F24A6B7}" destId="{1385EA39-A432-4695-9509-45968EDFBD0C}" srcOrd="7" destOrd="0" parTransId="{10EF1977-D82C-4A51-8611-15314D8010CE}" sibTransId="{21FEBDA0-6FEF-4901-BDB3-2EA0557148A8}"/>
    <dgm:cxn modelId="{1691C7E8-A980-4F85-8443-2ECF3B923743}" type="presOf" srcId="{845FA8DF-06B1-45EA-A8BB-0D672A9006A0}" destId="{77D5686B-D6B3-4FBF-B890-53B53ADC3429}" srcOrd="0" destOrd="0" presId="urn:microsoft.com/office/officeart/2005/8/layout/bProcess2"/>
    <dgm:cxn modelId="{755EF4B6-D426-4519-80B2-321436513A48}" srcId="{B0CAA712-7376-4014-AE90-B1D02F24A6B7}" destId="{CBE0DAC2-E21B-46A1-BE78-AA519B03DDED}" srcOrd="4" destOrd="0" parTransId="{DC3898CB-61B2-4B26-B544-5BE604E8944E}" sibTransId="{40F1DB6C-7D8F-4405-B3CE-1C84982B1305}"/>
    <dgm:cxn modelId="{92B51051-4020-4312-B9BE-1FBC0D1CBC9C}" srcId="{B0CAA712-7376-4014-AE90-B1D02F24A6B7}" destId="{5EAF2F3F-2CDC-43AF-BCB5-60B76C7F49C3}" srcOrd="5" destOrd="0" parTransId="{8DCA095D-E42B-4283-91E9-4FB440B626E8}" sibTransId="{7C9F6F9F-5397-42E4-AC5D-31EF447164BA}"/>
    <dgm:cxn modelId="{1BC57AD3-F0ED-475E-A299-679A3FBF33D4}" type="presOf" srcId="{6F3E6D69-5622-4E33-9C91-A109173E0E24}" destId="{2642FF88-974C-4A86-8D26-D94C13F4F3FF}" srcOrd="0" destOrd="0" presId="urn:microsoft.com/office/officeart/2005/8/layout/bProcess2"/>
    <dgm:cxn modelId="{EEC7F50E-7B66-46F6-972F-03401A67F970}" type="presOf" srcId="{423E0D8C-AD6B-4B8B-BAF5-74B158592F13}" destId="{2C83C6A5-7184-4C55-964E-0E73AE2AAE31}" srcOrd="0" destOrd="0" presId="urn:microsoft.com/office/officeart/2005/8/layout/bProcess2"/>
    <dgm:cxn modelId="{2F5E2921-0BD6-46FD-B81B-3BCE616BF916}" srcId="{B0CAA712-7376-4014-AE90-B1D02F24A6B7}" destId="{037E755D-0166-4599-97AA-20241C7016D0}" srcOrd="1" destOrd="0" parTransId="{46B6B6D8-CD6E-4D84-B606-334AEE236109}" sibTransId="{137FA4DE-8D6E-43AC-881B-1D26BDEC461A}"/>
    <dgm:cxn modelId="{CCC49162-7417-422A-9CF4-935B3459A04B}" srcId="{B0CAA712-7376-4014-AE90-B1D02F24A6B7}" destId="{E0FE7484-1F65-49E3-870F-0C7FFDE6EBEA}" srcOrd="8" destOrd="0" parTransId="{5C994542-A3BF-4EED-BF79-58717B9A60C8}" sibTransId="{297CC6C8-E6BB-4EEC-9C0E-9856CF042D97}"/>
    <dgm:cxn modelId="{A7966F77-F8CB-4B72-A7D7-A863FDACD419}" type="presOf" srcId="{E217D2C6-6D72-4377-9C25-5EDC257866E5}" destId="{3D3547E4-C449-4196-8350-8574C5E21DCB}" srcOrd="0" destOrd="0" presId="urn:microsoft.com/office/officeart/2005/8/layout/bProcess2"/>
    <dgm:cxn modelId="{8550C64C-C376-47DB-9269-C5DEE2B00856}" srcId="{B0CAA712-7376-4014-AE90-B1D02F24A6B7}" destId="{423E0D8C-AD6B-4B8B-BAF5-74B158592F13}" srcOrd="3" destOrd="0" parTransId="{29546DD0-83EC-43F2-A203-05BFEC667F3A}" sibTransId="{C1913D82-68BB-4F46-A227-0C403D6BF387}"/>
    <dgm:cxn modelId="{221192E4-234D-4172-BD51-F4E6858FC520}" type="presOf" srcId="{21FEBDA0-6FEF-4901-BDB3-2EA0557148A8}" destId="{7C11CE9B-ADC9-4690-A92D-DAB09A6D0C54}" srcOrd="0" destOrd="0" presId="urn:microsoft.com/office/officeart/2005/8/layout/bProcess2"/>
    <dgm:cxn modelId="{C0870961-30D3-4B2D-83BC-F0B3B670C206}" type="presOf" srcId="{B0CAA712-7376-4014-AE90-B1D02F24A6B7}" destId="{C81F2387-7823-479D-B92B-DD04BE064C43}" srcOrd="0" destOrd="0" presId="urn:microsoft.com/office/officeart/2005/8/layout/bProcess2"/>
    <dgm:cxn modelId="{C273DA0D-C2CE-4C5B-BAB9-CBF3FD74FED1}" srcId="{B0CAA712-7376-4014-AE90-B1D02F24A6B7}" destId="{A1A239E1-065C-4E89-ABD3-BB8665E24F95}" srcOrd="2" destOrd="0" parTransId="{79185D49-1347-42F5-9EB3-E19F0AD7DD75}" sibTransId="{845FA8DF-06B1-45EA-A8BB-0D672A9006A0}"/>
    <dgm:cxn modelId="{04A2CE51-E8C0-4EDD-90ED-6B72AAD3187B}" type="presOf" srcId="{40F1DB6C-7D8F-4405-B3CE-1C84982B1305}" destId="{19EC0589-3133-45CC-BC36-CFF9F3B503D2}" srcOrd="0" destOrd="0" presId="urn:microsoft.com/office/officeart/2005/8/layout/bProcess2"/>
    <dgm:cxn modelId="{6FD9CB3D-F4E1-428C-A472-300BFFA19F66}" type="presOf" srcId="{137FA4DE-8D6E-43AC-881B-1D26BDEC461A}" destId="{68ABD09B-73AE-4F65-B4CF-F498C39A0EC8}" srcOrd="0" destOrd="0" presId="urn:microsoft.com/office/officeart/2005/8/layout/bProcess2"/>
    <dgm:cxn modelId="{DB79B195-D2EC-47AD-B347-48D773CA994D}" type="presParOf" srcId="{C81F2387-7823-479D-B92B-DD04BE064C43}" destId="{2642FF88-974C-4A86-8D26-D94C13F4F3FF}" srcOrd="0" destOrd="0" presId="urn:microsoft.com/office/officeart/2005/8/layout/bProcess2"/>
    <dgm:cxn modelId="{F63D9903-B83F-45AD-B152-139DDAD91484}" type="presParOf" srcId="{C81F2387-7823-479D-B92B-DD04BE064C43}" destId="{5588FA78-4112-4F8A-91C4-11078108930B}" srcOrd="1" destOrd="0" presId="urn:microsoft.com/office/officeart/2005/8/layout/bProcess2"/>
    <dgm:cxn modelId="{47DD7C54-D5D4-481F-8FA5-9508B2DD4444}" type="presParOf" srcId="{C81F2387-7823-479D-B92B-DD04BE064C43}" destId="{2D4A4DC2-C626-4433-B58A-3B71BF600ACB}" srcOrd="2" destOrd="0" presId="urn:microsoft.com/office/officeart/2005/8/layout/bProcess2"/>
    <dgm:cxn modelId="{4A626CFE-373D-4547-8999-F79381C33483}" type="presParOf" srcId="{2D4A4DC2-C626-4433-B58A-3B71BF600ACB}" destId="{D061D0FB-414B-4D34-8189-22F0EAB871EC}" srcOrd="0" destOrd="0" presId="urn:microsoft.com/office/officeart/2005/8/layout/bProcess2"/>
    <dgm:cxn modelId="{6A144C85-7C06-49F6-8D4A-EE76A93888AB}" type="presParOf" srcId="{2D4A4DC2-C626-4433-B58A-3B71BF600ACB}" destId="{2CAD40DC-A2EF-40B8-A883-8F04FE99074A}" srcOrd="1" destOrd="0" presId="urn:microsoft.com/office/officeart/2005/8/layout/bProcess2"/>
    <dgm:cxn modelId="{DBC9A930-D7C3-4E12-BCD9-8942F4061F10}" type="presParOf" srcId="{C81F2387-7823-479D-B92B-DD04BE064C43}" destId="{68ABD09B-73AE-4F65-B4CF-F498C39A0EC8}" srcOrd="3" destOrd="0" presId="urn:microsoft.com/office/officeart/2005/8/layout/bProcess2"/>
    <dgm:cxn modelId="{6F7646F9-0554-4385-9E52-7AAF5B342600}" type="presParOf" srcId="{C81F2387-7823-479D-B92B-DD04BE064C43}" destId="{F68BB066-E821-4392-9778-016D8AD7EDA0}" srcOrd="4" destOrd="0" presId="urn:microsoft.com/office/officeart/2005/8/layout/bProcess2"/>
    <dgm:cxn modelId="{B921B3DD-48A6-4307-B996-8E500949D2CA}" type="presParOf" srcId="{F68BB066-E821-4392-9778-016D8AD7EDA0}" destId="{04F7CC54-17FA-45DB-A882-11CEEFAB7538}" srcOrd="0" destOrd="0" presId="urn:microsoft.com/office/officeart/2005/8/layout/bProcess2"/>
    <dgm:cxn modelId="{003661CD-4427-4895-A2DD-32F3FE1B26C3}" type="presParOf" srcId="{F68BB066-E821-4392-9778-016D8AD7EDA0}" destId="{7B376367-88BD-41DF-B16A-A99AD284DAE7}" srcOrd="1" destOrd="0" presId="urn:microsoft.com/office/officeart/2005/8/layout/bProcess2"/>
    <dgm:cxn modelId="{B0371B10-3626-45BD-9C22-A104EFDC58B7}" type="presParOf" srcId="{C81F2387-7823-479D-B92B-DD04BE064C43}" destId="{77D5686B-D6B3-4FBF-B890-53B53ADC3429}" srcOrd="5" destOrd="0" presId="urn:microsoft.com/office/officeart/2005/8/layout/bProcess2"/>
    <dgm:cxn modelId="{E61ADD9A-035F-4212-9847-4428BD1FA7FC}" type="presParOf" srcId="{C81F2387-7823-479D-B92B-DD04BE064C43}" destId="{CB1C2804-C442-434F-AF7C-1223E51C1693}" srcOrd="6" destOrd="0" presId="urn:microsoft.com/office/officeart/2005/8/layout/bProcess2"/>
    <dgm:cxn modelId="{C0DF084B-F6DF-464D-AB46-4971E1832681}" type="presParOf" srcId="{CB1C2804-C442-434F-AF7C-1223E51C1693}" destId="{181D4580-C14F-4183-A83A-D058D2B5D781}" srcOrd="0" destOrd="0" presId="urn:microsoft.com/office/officeart/2005/8/layout/bProcess2"/>
    <dgm:cxn modelId="{D4DCD24C-1D42-427A-867A-DB635B7AFC58}" type="presParOf" srcId="{CB1C2804-C442-434F-AF7C-1223E51C1693}" destId="{2C83C6A5-7184-4C55-964E-0E73AE2AAE31}" srcOrd="1" destOrd="0" presId="urn:microsoft.com/office/officeart/2005/8/layout/bProcess2"/>
    <dgm:cxn modelId="{D48AED1B-1504-4B7B-8B28-51D243F0C8FA}" type="presParOf" srcId="{C81F2387-7823-479D-B92B-DD04BE064C43}" destId="{F4CD8CE5-3B69-486D-90B4-607D11FB4822}" srcOrd="7" destOrd="0" presId="urn:microsoft.com/office/officeart/2005/8/layout/bProcess2"/>
    <dgm:cxn modelId="{5D0A9A24-2C31-4795-A973-BA73E55BFB53}" type="presParOf" srcId="{C81F2387-7823-479D-B92B-DD04BE064C43}" destId="{E98FFC2D-03D5-46B1-9789-7A4C4F886606}" srcOrd="8" destOrd="0" presId="urn:microsoft.com/office/officeart/2005/8/layout/bProcess2"/>
    <dgm:cxn modelId="{1EDC639D-3586-4E7D-A77B-F9363506D8C9}" type="presParOf" srcId="{E98FFC2D-03D5-46B1-9789-7A4C4F886606}" destId="{45C3DC6F-FBEE-41C6-BE50-895A1A470811}" srcOrd="0" destOrd="0" presId="urn:microsoft.com/office/officeart/2005/8/layout/bProcess2"/>
    <dgm:cxn modelId="{A7005CD2-8F4A-4BA2-87FD-316B4AB955CA}" type="presParOf" srcId="{E98FFC2D-03D5-46B1-9789-7A4C4F886606}" destId="{B4F1E2ED-40E8-4BD7-AB32-445FC98778FF}" srcOrd="1" destOrd="0" presId="urn:microsoft.com/office/officeart/2005/8/layout/bProcess2"/>
    <dgm:cxn modelId="{B879C414-9D24-4D91-86D1-DE94ADBA3D62}" type="presParOf" srcId="{C81F2387-7823-479D-B92B-DD04BE064C43}" destId="{19EC0589-3133-45CC-BC36-CFF9F3B503D2}" srcOrd="9" destOrd="0" presId="urn:microsoft.com/office/officeart/2005/8/layout/bProcess2"/>
    <dgm:cxn modelId="{A36E4455-6F4B-4622-BE72-B2D681FBCA83}" type="presParOf" srcId="{C81F2387-7823-479D-B92B-DD04BE064C43}" destId="{4E016206-0762-43D1-8238-47415576A59C}" srcOrd="10" destOrd="0" presId="urn:microsoft.com/office/officeart/2005/8/layout/bProcess2"/>
    <dgm:cxn modelId="{60A40B0D-EB48-410D-83E1-049D12B8144F}" type="presParOf" srcId="{4E016206-0762-43D1-8238-47415576A59C}" destId="{C9EAD3C9-C484-468E-96E1-9D80C1B2FF14}" srcOrd="0" destOrd="0" presId="urn:microsoft.com/office/officeart/2005/8/layout/bProcess2"/>
    <dgm:cxn modelId="{FEF8744C-091B-462A-89DD-AEE92E98488F}" type="presParOf" srcId="{4E016206-0762-43D1-8238-47415576A59C}" destId="{C2E490A0-E391-4D4A-987B-3C72A2CF4E32}" srcOrd="1" destOrd="0" presId="urn:microsoft.com/office/officeart/2005/8/layout/bProcess2"/>
    <dgm:cxn modelId="{0841270C-E13E-44F9-AA06-90583DA660F8}" type="presParOf" srcId="{C81F2387-7823-479D-B92B-DD04BE064C43}" destId="{16F606AE-9216-413A-9BBA-083900E2D0FD}" srcOrd="11" destOrd="0" presId="urn:microsoft.com/office/officeart/2005/8/layout/bProcess2"/>
    <dgm:cxn modelId="{603C0CC3-7FA9-498C-9BAD-D6852A051C83}" type="presParOf" srcId="{C81F2387-7823-479D-B92B-DD04BE064C43}" destId="{5A2116ED-3C77-49B3-8D1B-2BF4AC231349}" srcOrd="12" destOrd="0" presId="urn:microsoft.com/office/officeart/2005/8/layout/bProcess2"/>
    <dgm:cxn modelId="{CCCF5721-B55A-4F90-B603-F2E757B205C9}" type="presParOf" srcId="{5A2116ED-3C77-49B3-8D1B-2BF4AC231349}" destId="{38F07EF5-D4F0-4505-99A5-DB619695138A}" srcOrd="0" destOrd="0" presId="urn:microsoft.com/office/officeart/2005/8/layout/bProcess2"/>
    <dgm:cxn modelId="{27D0A6B6-21D8-4E78-AC87-4FF9130196FA}" type="presParOf" srcId="{5A2116ED-3C77-49B3-8D1B-2BF4AC231349}" destId="{68F78510-86E6-400B-9359-04C0933DF8FE}" srcOrd="1" destOrd="0" presId="urn:microsoft.com/office/officeart/2005/8/layout/bProcess2"/>
    <dgm:cxn modelId="{B2B3B215-2DDB-4A58-A9F9-2BC785B44C4C}" type="presParOf" srcId="{C81F2387-7823-479D-B92B-DD04BE064C43}" destId="{3D3547E4-C449-4196-8350-8574C5E21DCB}" srcOrd="13" destOrd="0" presId="urn:microsoft.com/office/officeart/2005/8/layout/bProcess2"/>
    <dgm:cxn modelId="{4B322EED-E312-4188-A371-6564D93949DB}" type="presParOf" srcId="{C81F2387-7823-479D-B92B-DD04BE064C43}" destId="{A4C88CE7-12C9-4635-B6F4-02117C868941}" srcOrd="14" destOrd="0" presId="urn:microsoft.com/office/officeart/2005/8/layout/bProcess2"/>
    <dgm:cxn modelId="{9F7F706D-C788-42E0-8D6E-CFD67A632641}" type="presParOf" srcId="{A4C88CE7-12C9-4635-B6F4-02117C868941}" destId="{8DFEFA68-5226-4FD8-96D1-8B8BCB47DE19}" srcOrd="0" destOrd="0" presId="urn:microsoft.com/office/officeart/2005/8/layout/bProcess2"/>
    <dgm:cxn modelId="{E019E360-94FA-4721-828F-2958AE6C60D3}" type="presParOf" srcId="{A4C88CE7-12C9-4635-B6F4-02117C868941}" destId="{AA57AD2A-D47F-43C5-A052-608960C656F8}" srcOrd="1" destOrd="0" presId="urn:microsoft.com/office/officeart/2005/8/layout/bProcess2"/>
    <dgm:cxn modelId="{0B58C0F2-8DA7-4826-A138-7BA1B8AF11C2}" type="presParOf" srcId="{C81F2387-7823-479D-B92B-DD04BE064C43}" destId="{7C11CE9B-ADC9-4690-A92D-DAB09A6D0C54}" srcOrd="15" destOrd="0" presId="urn:microsoft.com/office/officeart/2005/8/layout/bProcess2"/>
    <dgm:cxn modelId="{22EFDE1B-EFE7-44C3-96C3-2722D79D5CC4}" type="presParOf" srcId="{C81F2387-7823-479D-B92B-DD04BE064C43}" destId="{37E3368D-81C5-48BA-9572-F39FF2ECCE7B}" srcOrd="16" destOrd="0" presId="urn:microsoft.com/office/officeart/2005/8/layout/bProcess2"/>
  </dgm:cxnLst>
  <dgm:bg/>
  <dgm:whole/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4EFC97C-4F45-4021-AF5F-1989A653CB17}" type="doc">
      <dgm:prSet loTypeId="urn:microsoft.com/office/officeart/2005/8/layout/balance1" loCatId="relationship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endParaRPr lang="en-US"/>
        </a:p>
      </dgm:t>
    </dgm:pt>
    <dgm:pt modelId="{EA165896-BEF7-41B8-AF41-E2C282ABCDD5}">
      <dgm:prSet phldrT="[Text]" custT="1"/>
      <dgm:spPr/>
      <dgm:t>
        <a:bodyPr/>
        <a:lstStyle/>
        <a:p>
          <a:r>
            <a:rPr lang="en-US" sz="2000" b="1" i="1" dirty="0" smtClean="0">
              <a:solidFill>
                <a:schemeClr val="tx1"/>
              </a:solidFill>
            </a:rPr>
            <a:t>Modular</a:t>
          </a:r>
          <a:endParaRPr lang="en-US" sz="2000" b="1" i="1" dirty="0">
            <a:solidFill>
              <a:schemeClr val="tx1"/>
            </a:solidFill>
          </a:endParaRPr>
        </a:p>
      </dgm:t>
    </dgm:pt>
    <dgm:pt modelId="{94BEAEC4-BF2B-4D61-B26F-CED3E6B07967}" type="parTrans" cxnId="{CD787562-1343-40CC-AFB5-716517394F18}">
      <dgm:prSet/>
      <dgm:spPr/>
      <dgm:t>
        <a:bodyPr/>
        <a:lstStyle/>
        <a:p>
          <a:endParaRPr lang="en-US"/>
        </a:p>
      </dgm:t>
    </dgm:pt>
    <dgm:pt modelId="{74D69C04-003B-4271-B7A7-D37BDD0F6996}" type="sibTrans" cxnId="{CD787562-1343-40CC-AFB5-716517394F18}">
      <dgm:prSet/>
      <dgm:spPr/>
      <dgm:t>
        <a:bodyPr/>
        <a:lstStyle/>
        <a:p>
          <a:endParaRPr lang="en-US"/>
        </a:p>
      </dgm:t>
    </dgm:pt>
    <dgm:pt modelId="{64A64E0B-2D30-455A-BFA0-0822826BEBDF}">
      <dgm:prSet phldrT="[Text]" custT="1"/>
      <dgm:spPr/>
      <dgm:t>
        <a:bodyPr/>
        <a:lstStyle/>
        <a:p>
          <a:r>
            <a:rPr lang="en-US" sz="1200" b="1" i="1" dirty="0" smtClean="0">
              <a:solidFill>
                <a:schemeClr val="tx1"/>
              </a:solidFill>
            </a:rPr>
            <a:t>Cloud Model</a:t>
          </a:r>
          <a:endParaRPr lang="en-US" sz="1200" b="1" i="1" dirty="0">
            <a:solidFill>
              <a:schemeClr val="tx1"/>
            </a:solidFill>
          </a:endParaRPr>
        </a:p>
      </dgm:t>
    </dgm:pt>
    <dgm:pt modelId="{CBCF62E3-C3D5-4418-8674-CF45191B1159}" type="parTrans" cxnId="{0A538487-91F5-45A0-81B4-B355BD24DC39}">
      <dgm:prSet/>
      <dgm:spPr/>
      <dgm:t>
        <a:bodyPr/>
        <a:lstStyle/>
        <a:p>
          <a:endParaRPr lang="en-US"/>
        </a:p>
      </dgm:t>
    </dgm:pt>
    <dgm:pt modelId="{D2493581-AF8F-4AF0-93D8-F44D15E9CA65}" type="sibTrans" cxnId="{0A538487-91F5-45A0-81B4-B355BD24DC39}">
      <dgm:prSet/>
      <dgm:spPr/>
      <dgm:t>
        <a:bodyPr/>
        <a:lstStyle/>
        <a:p>
          <a:endParaRPr lang="en-US"/>
        </a:p>
      </dgm:t>
    </dgm:pt>
    <dgm:pt modelId="{5E2C05BB-9317-4889-97E8-46C651D8501B}">
      <dgm:prSet phldrT="[Text]" custT="1"/>
      <dgm:spPr/>
      <dgm:t>
        <a:bodyPr/>
        <a:lstStyle/>
        <a:p>
          <a:r>
            <a:rPr lang="en-US" sz="1200" b="1" i="1" dirty="0" smtClean="0">
              <a:solidFill>
                <a:schemeClr val="tx1"/>
              </a:solidFill>
            </a:rPr>
            <a:t>Easy to Get started</a:t>
          </a:r>
          <a:endParaRPr lang="en-US" sz="1200" b="1" i="1" dirty="0">
            <a:solidFill>
              <a:schemeClr val="tx1"/>
            </a:solidFill>
          </a:endParaRPr>
        </a:p>
      </dgm:t>
    </dgm:pt>
    <dgm:pt modelId="{BB05CCAF-10F4-4581-A2C0-83F446D1B1EB}" type="parTrans" cxnId="{65EA21C8-80A5-4830-A756-27BE6E17C361}">
      <dgm:prSet/>
      <dgm:spPr/>
      <dgm:t>
        <a:bodyPr/>
        <a:lstStyle/>
        <a:p>
          <a:endParaRPr lang="en-US"/>
        </a:p>
      </dgm:t>
    </dgm:pt>
    <dgm:pt modelId="{10134FEB-9574-4A95-B18A-CDCC1B270FB2}" type="sibTrans" cxnId="{65EA21C8-80A5-4830-A756-27BE6E17C361}">
      <dgm:prSet/>
      <dgm:spPr/>
      <dgm:t>
        <a:bodyPr/>
        <a:lstStyle/>
        <a:p>
          <a:endParaRPr lang="en-US"/>
        </a:p>
      </dgm:t>
    </dgm:pt>
    <dgm:pt modelId="{4D21B7D0-04DB-417B-A5C1-80ADEADC9BD0}">
      <dgm:prSet phldrT="[Text]" custT="1"/>
      <dgm:spPr/>
      <dgm:t>
        <a:bodyPr/>
        <a:lstStyle/>
        <a:p>
          <a:r>
            <a:rPr lang="en-US" sz="2000" b="1" i="1" dirty="0" smtClean="0">
              <a:solidFill>
                <a:schemeClr val="tx1"/>
              </a:solidFill>
            </a:rPr>
            <a:t>Environment Friendly</a:t>
          </a:r>
          <a:endParaRPr lang="en-US" sz="2000" b="1" i="1" dirty="0">
            <a:solidFill>
              <a:schemeClr val="tx1"/>
            </a:solidFill>
          </a:endParaRPr>
        </a:p>
      </dgm:t>
    </dgm:pt>
    <dgm:pt modelId="{5EE32730-7A07-4107-B4D0-DF6A0CBA114D}" type="parTrans" cxnId="{A3008287-E3B6-46D5-8185-6D93E7A15BEE}">
      <dgm:prSet/>
      <dgm:spPr/>
      <dgm:t>
        <a:bodyPr/>
        <a:lstStyle/>
        <a:p>
          <a:endParaRPr lang="en-US"/>
        </a:p>
      </dgm:t>
    </dgm:pt>
    <dgm:pt modelId="{9849C783-EC25-4403-BF26-F18BDCFF3979}" type="sibTrans" cxnId="{A3008287-E3B6-46D5-8185-6D93E7A15BEE}">
      <dgm:prSet/>
      <dgm:spPr/>
      <dgm:t>
        <a:bodyPr/>
        <a:lstStyle/>
        <a:p>
          <a:endParaRPr lang="en-US"/>
        </a:p>
      </dgm:t>
    </dgm:pt>
    <dgm:pt modelId="{D4784523-495B-42A4-A150-BB00697BE944}">
      <dgm:prSet phldrT="[Text]" custT="1"/>
      <dgm:spPr/>
      <dgm:t>
        <a:bodyPr/>
        <a:lstStyle/>
        <a:p>
          <a:r>
            <a:rPr lang="en-US" sz="1200" b="1" i="1" dirty="0" smtClean="0">
              <a:solidFill>
                <a:schemeClr val="tx1"/>
              </a:solidFill>
            </a:rPr>
            <a:t>Full Os just Using Browser</a:t>
          </a:r>
          <a:endParaRPr lang="en-US" sz="1200" b="1" i="1" dirty="0">
            <a:solidFill>
              <a:schemeClr val="tx1"/>
            </a:solidFill>
          </a:endParaRPr>
        </a:p>
      </dgm:t>
    </dgm:pt>
    <dgm:pt modelId="{10EBAB9B-9C94-4192-8E32-561C2BE0E553}" type="parTrans" cxnId="{FFA0C778-A541-4265-A16B-5ABCD20C4376}">
      <dgm:prSet/>
      <dgm:spPr/>
      <dgm:t>
        <a:bodyPr/>
        <a:lstStyle/>
        <a:p>
          <a:endParaRPr lang="en-US"/>
        </a:p>
      </dgm:t>
    </dgm:pt>
    <dgm:pt modelId="{576C1E56-3918-473A-AB7E-CA7F6C761DD4}" type="sibTrans" cxnId="{FFA0C778-A541-4265-A16B-5ABCD20C4376}">
      <dgm:prSet/>
      <dgm:spPr/>
      <dgm:t>
        <a:bodyPr/>
        <a:lstStyle/>
        <a:p>
          <a:endParaRPr lang="en-US"/>
        </a:p>
      </dgm:t>
    </dgm:pt>
    <dgm:pt modelId="{E0EDF574-758D-4100-934B-2196BC1ED42D}">
      <dgm:prSet phldrT="[Text]" custT="1"/>
      <dgm:spPr/>
      <dgm:t>
        <a:bodyPr/>
        <a:lstStyle/>
        <a:p>
          <a:r>
            <a:rPr lang="en-US" sz="1200" b="1" i="1" dirty="0" smtClean="0">
              <a:solidFill>
                <a:schemeClr val="tx1"/>
              </a:solidFill>
            </a:rPr>
            <a:t>Make &amp; Load Topology in Secure Environments</a:t>
          </a:r>
          <a:endParaRPr lang="en-US" sz="1200" b="1" i="1" dirty="0">
            <a:solidFill>
              <a:schemeClr val="tx1"/>
            </a:solidFill>
          </a:endParaRPr>
        </a:p>
      </dgm:t>
    </dgm:pt>
    <dgm:pt modelId="{EB0A1996-0453-41AC-998B-CB6E4FE6BA94}" type="parTrans" cxnId="{560B16D8-7A32-4D86-80BB-70112DDADA38}">
      <dgm:prSet/>
      <dgm:spPr/>
      <dgm:t>
        <a:bodyPr/>
        <a:lstStyle/>
        <a:p>
          <a:endParaRPr lang="en-US"/>
        </a:p>
      </dgm:t>
    </dgm:pt>
    <dgm:pt modelId="{FB26BC16-C2EF-4115-BB23-27C1D9E1486E}" type="sibTrans" cxnId="{560B16D8-7A32-4D86-80BB-70112DDADA38}">
      <dgm:prSet/>
      <dgm:spPr/>
      <dgm:t>
        <a:bodyPr/>
        <a:lstStyle/>
        <a:p>
          <a:endParaRPr lang="en-US"/>
        </a:p>
      </dgm:t>
    </dgm:pt>
    <dgm:pt modelId="{C1E311DA-5073-4DF2-A6F7-FB9FC292555F}">
      <dgm:prSet phldrT="[Text]" custT="1"/>
      <dgm:spPr/>
      <dgm:t>
        <a:bodyPr/>
        <a:lstStyle/>
        <a:p>
          <a:r>
            <a:rPr lang="en-US" sz="1200" b="1" i="1" dirty="0" smtClean="0">
              <a:solidFill>
                <a:schemeClr val="tx1"/>
              </a:solidFill>
            </a:rPr>
            <a:t>Take Your lab where you go</a:t>
          </a:r>
          <a:endParaRPr lang="en-US" sz="1200" b="1" i="1" dirty="0">
            <a:solidFill>
              <a:schemeClr val="tx1"/>
            </a:solidFill>
          </a:endParaRPr>
        </a:p>
      </dgm:t>
    </dgm:pt>
    <dgm:pt modelId="{68EDF292-B723-4F83-9DC8-074DB6B86D36}" type="sibTrans" cxnId="{734E3B6C-0270-48D1-BF60-5AF952525D9C}">
      <dgm:prSet/>
      <dgm:spPr/>
      <dgm:t>
        <a:bodyPr/>
        <a:lstStyle/>
        <a:p>
          <a:endParaRPr lang="en-US"/>
        </a:p>
      </dgm:t>
    </dgm:pt>
    <dgm:pt modelId="{61193344-027E-46DE-A3EC-88423D3DC330}" type="parTrans" cxnId="{734E3B6C-0270-48D1-BF60-5AF952525D9C}">
      <dgm:prSet/>
      <dgm:spPr/>
      <dgm:t>
        <a:bodyPr/>
        <a:lstStyle/>
        <a:p>
          <a:endParaRPr lang="en-US"/>
        </a:p>
      </dgm:t>
    </dgm:pt>
    <dgm:pt modelId="{068B8569-3888-43A9-9402-D13FBD67EEFD}" type="pres">
      <dgm:prSet presAssocID="{14EFC97C-4F45-4021-AF5F-1989A653CB17}" presName="outerComposite" presStyleCnt="0">
        <dgm:presLayoutVars>
          <dgm:chMax val="2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88FED89-F28C-478D-B72E-6DA75523BB9A}" type="pres">
      <dgm:prSet presAssocID="{14EFC97C-4F45-4021-AF5F-1989A653CB17}" presName="dummyMaxCanvas" presStyleCnt="0"/>
      <dgm:spPr/>
    </dgm:pt>
    <dgm:pt modelId="{AB68F0D7-1082-4BB9-9CA8-2CE0B29720CD}" type="pres">
      <dgm:prSet presAssocID="{14EFC97C-4F45-4021-AF5F-1989A653CB17}" presName="parentComposite" presStyleCnt="0"/>
      <dgm:spPr/>
    </dgm:pt>
    <dgm:pt modelId="{33C9048E-47AC-4783-8E6B-EF9C219D137E}" type="pres">
      <dgm:prSet presAssocID="{14EFC97C-4F45-4021-AF5F-1989A653CB17}" presName="parent1" presStyleLbl="alignAccFollowNode1" presStyleIdx="0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E5C37D5D-ACFE-49B1-A344-013BBD51ACC4}" type="pres">
      <dgm:prSet presAssocID="{14EFC97C-4F45-4021-AF5F-1989A653CB17}" presName="parent2" presStyleLbl="alignAccFollowNode1" presStyleIdx="1" presStyleCnt="4" custScaleX="113194" custScaleY="131250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18C3E116-509D-4E12-99F2-A03A5084E476}" type="pres">
      <dgm:prSet presAssocID="{14EFC97C-4F45-4021-AF5F-1989A653CB17}" presName="childrenComposite" presStyleCnt="0"/>
      <dgm:spPr/>
    </dgm:pt>
    <dgm:pt modelId="{B1BCE1F0-804B-4780-BEFF-FB53128EAE2B}" type="pres">
      <dgm:prSet presAssocID="{14EFC97C-4F45-4021-AF5F-1989A653CB17}" presName="dummyMaxCanvas_ChildArea" presStyleCnt="0"/>
      <dgm:spPr/>
    </dgm:pt>
    <dgm:pt modelId="{C1A54352-6D98-4DC7-8C9C-D3283ADBC24C}" type="pres">
      <dgm:prSet presAssocID="{14EFC97C-4F45-4021-AF5F-1989A653CB17}" presName="fulcrum" presStyleLbl="alignAccFollowNode1" presStyleIdx="2" presStyleCnt="4"/>
      <dgm:spPr/>
    </dgm:pt>
    <dgm:pt modelId="{D2299692-EC6F-4F99-88C5-E466BCE74B2F}" type="pres">
      <dgm:prSet presAssocID="{14EFC97C-4F45-4021-AF5F-1989A653CB17}" presName="balance_23" presStyleLbl="alignAccFollowNode1" presStyleIdx="3" presStyleCnt="4">
        <dgm:presLayoutVars>
          <dgm:bulletEnabled val="1"/>
        </dgm:presLayoutVars>
      </dgm:prSet>
      <dgm:spPr/>
    </dgm:pt>
    <dgm:pt modelId="{6B12A6BE-70F9-4F56-93EE-5B1C632A37B7}" type="pres">
      <dgm:prSet presAssocID="{14EFC97C-4F45-4021-AF5F-1989A653CB17}" presName="right_23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231CA8-15FA-41D7-B1EA-66544383321F}" type="pres">
      <dgm:prSet presAssocID="{14EFC97C-4F45-4021-AF5F-1989A653CB17}" presName="right_23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BE7A43-3543-483B-A0FC-5EE9B66EA877}" type="pres">
      <dgm:prSet presAssocID="{14EFC97C-4F45-4021-AF5F-1989A653CB17}" presName="right_23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62B924-1CCF-40A5-90F6-209BB43D75EC}" type="pres">
      <dgm:prSet presAssocID="{14EFC97C-4F45-4021-AF5F-1989A653CB17}" presName="left_23_1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5771B0-D3A8-44E6-BEE2-DD1F5FE35377}" type="pres">
      <dgm:prSet presAssocID="{14EFC97C-4F45-4021-AF5F-1989A653CB17}" presName="left_23_2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426E839-8B23-4F48-AD15-52EDF4059F10}" type="presOf" srcId="{D4784523-495B-42A4-A150-BB00697BE944}" destId="{6B12A6BE-70F9-4F56-93EE-5B1C632A37B7}" srcOrd="0" destOrd="0" presId="urn:microsoft.com/office/officeart/2005/8/layout/balance1"/>
    <dgm:cxn modelId="{FFA0C778-A541-4265-A16B-5ABCD20C4376}" srcId="{4D21B7D0-04DB-417B-A5C1-80ADEADC9BD0}" destId="{D4784523-495B-42A4-A150-BB00697BE944}" srcOrd="0" destOrd="0" parTransId="{10EBAB9B-9C94-4192-8E32-561C2BE0E553}" sibTransId="{576C1E56-3918-473A-AB7E-CA7F6C761DD4}"/>
    <dgm:cxn modelId="{768172A7-7236-40F0-A2A8-047A4C961A42}" type="presOf" srcId="{C1E311DA-5073-4DF2-A6F7-FB9FC292555F}" destId="{3E231CA8-15FA-41D7-B1EA-66544383321F}" srcOrd="0" destOrd="0" presId="urn:microsoft.com/office/officeart/2005/8/layout/balance1"/>
    <dgm:cxn modelId="{65EA21C8-80A5-4830-A756-27BE6E17C361}" srcId="{EA165896-BEF7-41B8-AF41-E2C282ABCDD5}" destId="{5E2C05BB-9317-4889-97E8-46C651D8501B}" srcOrd="1" destOrd="0" parTransId="{BB05CCAF-10F4-4581-A2C0-83F446D1B1EB}" sibTransId="{10134FEB-9574-4A95-B18A-CDCC1B270FB2}"/>
    <dgm:cxn modelId="{CD787562-1343-40CC-AFB5-716517394F18}" srcId="{14EFC97C-4F45-4021-AF5F-1989A653CB17}" destId="{EA165896-BEF7-41B8-AF41-E2C282ABCDD5}" srcOrd="0" destOrd="0" parTransId="{94BEAEC4-BF2B-4D61-B26F-CED3E6B07967}" sibTransId="{74D69C04-003B-4271-B7A7-D37BDD0F6996}"/>
    <dgm:cxn modelId="{A3008287-E3B6-46D5-8185-6D93E7A15BEE}" srcId="{14EFC97C-4F45-4021-AF5F-1989A653CB17}" destId="{4D21B7D0-04DB-417B-A5C1-80ADEADC9BD0}" srcOrd="1" destOrd="0" parTransId="{5EE32730-7A07-4107-B4D0-DF6A0CBA114D}" sibTransId="{9849C783-EC25-4403-BF26-F18BDCFF3979}"/>
    <dgm:cxn modelId="{0A538487-91F5-45A0-81B4-B355BD24DC39}" srcId="{EA165896-BEF7-41B8-AF41-E2C282ABCDD5}" destId="{64A64E0B-2D30-455A-BFA0-0822826BEBDF}" srcOrd="0" destOrd="0" parTransId="{CBCF62E3-C3D5-4418-8674-CF45191B1159}" sibTransId="{D2493581-AF8F-4AF0-93D8-F44D15E9CA65}"/>
    <dgm:cxn modelId="{4938D48C-48CD-46D0-A415-16E371D1F5F7}" type="presOf" srcId="{E0EDF574-758D-4100-934B-2196BC1ED42D}" destId="{6EBE7A43-3543-483B-A0FC-5EE9B66EA877}" srcOrd="0" destOrd="0" presId="urn:microsoft.com/office/officeart/2005/8/layout/balance1"/>
    <dgm:cxn modelId="{007AF3CE-28A2-41EA-A44A-01BF05C13D28}" type="presOf" srcId="{5E2C05BB-9317-4889-97E8-46C651D8501B}" destId="{755771B0-D3A8-44E6-BEE2-DD1F5FE35377}" srcOrd="0" destOrd="0" presId="urn:microsoft.com/office/officeart/2005/8/layout/balance1"/>
    <dgm:cxn modelId="{B9B95905-6F61-442C-A108-73D12289C99E}" type="presOf" srcId="{64A64E0B-2D30-455A-BFA0-0822826BEBDF}" destId="{3762B924-1CCF-40A5-90F6-209BB43D75EC}" srcOrd="0" destOrd="0" presId="urn:microsoft.com/office/officeart/2005/8/layout/balance1"/>
    <dgm:cxn modelId="{D279DEDE-862F-4A16-809A-D7659C86B75B}" type="presOf" srcId="{EA165896-BEF7-41B8-AF41-E2C282ABCDD5}" destId="{33C9048E-47AC-4783-8E6B-EF9C219D137E}" srcOrd="0" destOrd="0" presId="urn:microsoft.com/office/officeart/2005/8/layout/balance1"/>
    <dgm:cxn modelId="{CB70FC7F-38A8-4107-BF4E-97F55A9E87FC}" type="presOf" srcId="{4D21B7D0-04DB-417B-A5C1-80ADEADC9BD0}" destId="{E5C37D5D-ACFE-49B1-A344-013BBD51ACC4}" srcOrd="0" destOrd="0" presId="urn:microsoft.com/office/officeart/2005/8/layout/balance1"/>
    <dgm:cxn modelId="{560B16D8-7A32-4D86-80BB-70112DDADA38}" srcId="{4D21B7D0-04DB-417B-A5C1-80ADEADC9BD0}" destId="{E0EDF574-758D-4100-934B-2196BC1ED42D}" srcOrd="2" destOrd="0" parTransId="{EB0A1996-0453-41AC-998B-CB6E4FE6BA94}" sibTransId="{FB26BC16-C2EF-4115-BB23-27C1D9E1486E}"/>
    <dgm:cxn modelId="{0788D118-345C-4A4A-A4F1-615FC6E23C21}" type="presOf" srcId="{14EFC97C-4F45-4021-AF5F-1989A653CB17}" destId="{068B8569-3888-43A9-9402-D13FBD67EEFD}" srcOrd="0" destOrd="0" presId="urn:microsoft.com/office/officeart/2005/8/layout/balance1"/>
    <dgm:cxn modelId="{734E3B6C-0270-48D1-BF60-5AF952525D9C}" srcId="{4D21B7D0-04DB-417B-A5C1-80ADEADC9BD0}" destId="{C1E311DA-5073-4DF2-A6F7-FB9FC292555F}" srcOrd="1" destOrd="0" parTransId="{61193344-027E-46DE-A3EC-88423D3DC330}" sibTransId="{68EDF292-B723-4F83-9DC8-074DB6B86D36}"/>
    <dgm:cxn modelId="{BC529ED2-F77E-4D23-89B0-615D91B316ED}" type="presParOf" srcId="{068B8569-3888-43A9-9402-D13FBD67EEFD}" destId="{188FED89-F28C-478D-B72E-6DA75523BB9A}" srcOrd="0" destOrd="0" presId="urn:microsoft.com/office/officeart/2005/8/layout/balance1"/>
    <dgm:cxn modelId="{255A49CE-FAEC-489F-8F96-2C467E841DC5}" type="presParOf" srcId="{068B8569-3888-43A9-9402-D13FBD67EEFD}" destId="{AB68F0D7-1082-4BB9-9CA8-2CE0B29720CD}" srcOrd="1" destOrd="0" presId="urn:microsoft.com/office/officeart/2005/8/layout/balance1"/>
    <dgm:cxn modelId="{A8C43FD1-F1FB-4FD0-A942-F01852224C47}" type="presParOf" srcId="{AB68F0D7-1082-4BB9-9CA8-2CE0B29720CD}" destId="{33C9048E-47AC-4783-8E6B-EF9C219D137E}" srcOrd="0" destOrd="0" presId="urn:microsoft.com/office/officeart/2005/8/layout/balance1"/>
    <dgm:cxn modelId="{89275452-453C-4A85-ADF8-A9D30136849E}" type="presParOf" srcId="{AB68F0D7-1082-4BB9-9CA8-2CE0B29720CD}" destId="{E5C37D5D-ACFE-49B1-A344-013BBD51ACC4}" srcOrd="1" destOrd="0" presId="urn:microsoft.com/office/officeart/2005/8/layout/balance1"/>
    <dgm:cxn modelId="{EE3C1B09-25DE-4024-A403-504324617F40}" type="presParOf" srcId="{068B8569-3888-43A9-9402-D13FBD67EEFD}" destId="{18C3E116-509D-4E12-99F2-A03A5084E476}" srcOrd="2" destOrd="0" presId="urn:microsoft.com/office/officeart/2005/8/layout/balance1"/>
    <dgm:cxn modelId="{EEF1B651-8108-43FF-B8D8-50758C9EEAEC}" type="presParOf" srcId="{18C3E116-509D-4E12-99F2-A03A5084E476}" destId="{B1BCE1F0-804B-4780-BEFF-FB53128EAE2B}" srcOrd="0" destOrd="0" presId="urn:microsoft.com/office/officeart/2005/8/layout/balance1"/>
    <dgm:cxn modelId="{9E3A6349-9D4C-45F7-9DB4-4C89C5B2ACF1}" type="presParOf" srcId="{18C3E116-509D-4E12-99F2-A03A5084E476}" destId="{C1A54352-6D98-4DC7-8C9C-D3283ADBC24C}" srcOrd="1" destOrd="0" presId="urn:microsoft.com/office/officeart/2005/8/layout/balance1"/>
    <dgm:cxn modelId="{F9578285-1C89-45B2-830D-55895C05A0BA}" type="presParOf" srcId="{18C3E116-509D-4E12-99F2-A03A5084E476}" destId="{D2299692-EC6F-4F99-88C5-E466BCE74B2F}" srcOrd="2" destOrd="0" presId="urn:microsoft.com/office/officeart/2005/8/layout/balance1"/>
    <dgm:cxn modelId="{D2BF4415-354D-4472-A9B7-EE4B7225DBBA}" type="presParOf" srcId="{18C3E116-509D-4E12-99F2-A03A5084E476}" destId="{6B12A6BE-70F9-4F56-93EE-5B1C632A37B7}" srcOrd="3" destOrd="0" presId="urn:microsoft.com/office/officeart/2005/8/layout/balance1"/>
    <dgm:cxn modelId="{5140B54C-188A-424C-BBF6-F3C55FCBE252}" type="presParOf" srcId="{18C3E116-509D-4E12-99F2-A03A5084E476}" destId="{3E231CA8-15FA-41D7-B1EA-66544383321F}" srcOrd="4" destOrd="0" presId="urn:microsoft.com/office/officeart/2005/8/layout/balance1"/>
    <dgm:cxn modelId="{9C48121C-7CEC-41EF-A65C-64BE76BC0851}" type="presParOf" srcId="{18C3E116-509D-4E12-99F2-A03A5084E476}" destId="{6EBE7A43-3543-483B-A0FC-5EE9B66EA877}" srcOrd="5" destOrd="0" presId="urn:microsoft.com/office/officeart/2005/8/layout/balance1"/>
    <dgm:cxn modelId="{B5EB3F7F-C0F5-46C8-931B-DCCC7D6C9C88}" type="presParOf" srcId="{18C3E116-509D-4E12-99F2-A03A5084E476}" destId="{3762B924-1CCF-40A5-90F6-209BB43D75EC}" srcOrd="6" destOrd="0" presId="urn:microsoft.com/office/officeart/2005/8/layout/balance1"/>
    <dgm:cxn modelId="{B1103613-6CCC-4994-BD15-C818CF2A1934}" type="presParOf" srcId="{18C3E116-509D-4E12-99F2-A03A5084E476}" destId="{755771B0-D3A8-44E6-BEE2-DD1F5FE35377}" srcOrd="7" destOrd="0" presId="urn:microsoft.com/office/officeart/2005/8/layout/balance1"/>
  </dgm:cxnLst>
  <dgm:bg/>
  <dgm:whole/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4EFC97C-4F45-4021-AF5F-1989A653CB17}" type="doc">
      <dgm:prSet loTypeId="urn:microsoft.com/office/officeart/2005/8/layout/balance1" loCatId="relationship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endParaRPr lang="en-US"/>
        </a:p>
      </dgm:t>
    </dgm:pt>
    <dgm:pt modelId="{EA165896-BEF7-41B8-AF41-E2C282ABCDD5}">
      <dgm:prSet phldrT="[Text]"/>
      <dgm:spPr/>
      <dgm:t>
        <a:bodyPr/>
        <a:lstStyle/>
        <a:p>
          <a:r>
            <a:rPr lang="en-US" b="1" i="1" dirty="0" smtClean="0">
              <a:solidFill>
                <a:schemeClr val="tx1"/>
              </a:solidFill>
            </a:rPr>
            <a:t>Internet &amp; Web Browser Require </a:t>
          </a:r>
          <a:endParaRPr lang="en-US" b="1" i="1" dirty="0">
            <a:solidFill>
              <a:schemeClr val="tx1"/>
            </a:solidFill>
          </a:endParaRPr>
        </a:p>
      </dgm:t>
    </dgm:pt>
    <dgm:pt modelId="{94BEAEC4-BF2B-4D61-B26F-CED3E6B07967}" type="parTrans" cxnId="{CD787562-1343-40CC-AFB5-716517394F18}">
      <dgm:prSet/>
      <dgm:spPr/>
      <dgm:t>
        <a:bodyPr/>
        <a:lstStyle/>
        <a:p>
          <a:endParaRPr lang="en-US"/>
        </a:p>
      </dgm:t>
    </dgm:pt>
    <dgm:pt modelId="{74D69C04-003B-4271-B7A7-D37BDD0F6996}" type="sibTrans" cxnId="{CD787562-1343-40CC-AFB5-716517394F18}">
      <dgm:prSet/>
      <dgm:spPr/>
      <dgm:t>
        <a:bodyPr/>
        <a:lstStyle/>
        <a:p>
          <a:endParaRPr lang="en-US"/>
        </a:p>
      </dgm:t>
    </dgm:pt>
    <dgm:pt modelId="{5E2C05BB-9317-4889-97E8-46C651D8501B}">
      <dgm:prSet phldrT="[Text]"/>
      <dgm:spPr/>
      <dgm:t>
        <a:bodyPr/>
        <a:lstStyle/>
        <a:p>
          <a:r>
            <a:rPr lang="en-US" b="1" i="1" dirty="0" smtClean="0">
              <a:solidFill>
                <a:schemeClr val="tx1"/>
              </a:solidFill>
            </a:rPr>
            <a:t>Security Policy</a:t>
          </a:r>
          <a:endParaRPr lang="en-US" b="1" i="1" dirty="0">
            <a:solidFill>
              <a:schemeClr val="tx1"/>
            </a:solidFill>
          </a:endParaRPr>
        </a:p>
      </dgm:t>
    </dgm:pt>
    <dgm:pt modelId="{BB05CCAF-10F4-4581-A2C0-83F446D1B1EB}" type="parTrans" cxnId="{65EA21C8-80A5-4830-A756-27BE6E17C361}">
      <dgm:prSet/>
      <dgm:spPr/>
      <dgm:t>
        <a:bodyPr/>
        <a:lstStyle/>
        <a:p>
          <a:endParaRPr lang="en-US"/>
        </a:p>
      </dgm:t>
    </dgm:pt>
    <dgm:pt modelId="{10134FEB-9574-4A95-B18A-CDCC1B270FB2}" type="sibTrans" cxnId="{65EA21C8-80A5-4830-A756-27BE6E17C361}">
      <dgm:prSet/>
      <dgm:spPr/>
      <dgm:t>
        <a:bodyPr/>
        <a:lstStyle/>
        <a:p>
          <a:endParaRPr lang="en-US"/>
        </a:p>
      </dgm:t>
    </dgm:pt>
    <dgm:pt modelId="{4D21B7D0-04DB-417B-A5C1-80ADEADC9BD0}">
      <dgm:prSet phldrT="[Text]"/>
      <dgm:spPr/>
      <dgm:t>
        <a:bodyPr/>
        <a:lstStyle/>
        <a:p>
          <a:r>
            <a:rPr lang="en-US" b="1" i="1" dirty="0" smtClean="0">
              <a:solidFill>
                <a:schemeClr val="tx1"/>
              </a:solidFill>
            </a:rPr>
            <a:t>New evolving Technology</a:t>
          </a:r>
          <a:endParaRPr lang="en-US" b="1" i="1" dirty="0">
            <a:solidFill>
              <a:schemeClr val="tx1"/>
            </a:solidFill>
          </a:endParaRPr>
        </a:p>
      </dgm:t>
    </dgm:pt>
    <dgm:pt modelId="{5EE32730-7A07-4107-B4D0-DF6A0CBA114D}" type="parTrans" cxnId="{A3008287-E3B6-46D5-8185-6D93E7A15BEE}">
      <dgm:prSet/>
      <dgm:spPr/>
      <dgm:t>
        <a:bodyPr/>
        <a:lstStyle/>
        <a:p>
          <a:endParaRPr lang="en-US"/>
        </a:p>
      </dgm:t>
    </dgm:pt>
    <dgm:pt modelId="{9849C783-EC25-4403-BF26-F18BDCFF3979}" type="sibTrans" cxnId="{A3008287-E3B6-46D5-8185-6D93E7A15BEE}">
      <dgm:prSet/>
      <dgm:spPr/>
      <dgm:t>
        <a:bodyPr/>
        <a:lstStyle/>
        <a:p>
          <a:endParaRPr lang="en-US"/>
        </a:p>
      </dgm:t>
    </dgm:pt>
    <dgm:pt modelId="{D4784523-495B-42A4-A150-BB00697BE944}">
      <dgm:prSet phldrT="[Text]"/>
      <dgm:spPr/>
      <dgm:t>
        <a:bodyPr/>
        <a:lstStyle/>
        <a:p>
          <a:r>
            <a:rPr lang="en-US" b="1" i="1" dirty="0" smtClean="0">
              <a:solidFill>
                <a:schemeClr val="tx1"/>
              </a:solidFill>
            </a:rPr>
            <a:t>Limited Options *</a:t>
          </a:r>
          <a:endParaRPr lang="en-US" b="1" i="1" dirty="0">
            <a:solidFill>
              <a:schemeClr val="tx1"/>
            </a:solidFill>
          </a:endParaRPr>
        </a:p>
      </dgm:t>
    </dgm:pt>
    <dgm:pt modelId="{10EBAB9B-9C94-4192-8E32-561C2BE0E553}" type="parTrans" cxnId="{FFA0C778-A541-4265-A16B-5ABCD20C4376}">
      <dgm:prSet/>
      <dgm:spPr/>
      <dgm:t>
        <a:bodyPr/>
        <a:lstStyle/>
        <a:p>
          <a:endParaRPr lang="en-US"/>
        </a:p>
      </dgm:t>
    </dgm:pt>
    <dgm:pt modelId="{576C1E56-3918-473A-AB7E-CA7F6C761DD4}" type="sibTrans" cxnId="{FFA0C778-A541-4265-A16B-5ABCD20C4376}">
      <dgm:prSet/>
      <dgm:spPr/>
      <dgm:t>
        <a:bodyPr/>
        <a:lstStyle/>
        <a:p>
          <a:endParaRPr lang="en-US"/>
        </a:p>
      </dgm:t>
    </dgm:pt>
    <dgm:pt modelId="{C1E311DA-5073-4DF2-A6F7-FB9FC292555F}">
      <dgm:prSet phldrT="[Text]"/>
      <dgm:spPr/>
      <dgm:t>
        <a:bodyPr/>
        <a:lstStyle/>
        <a:p>
          <a:r>
            <a:rPr lang="en-US" b="1" i="1" dirty="0" smtClean="0">
              <a:solidFill>
                <a:schemeClr val="tx1"/>
              </a:solidFill>
            </a:rPr>
            <a:t>Only software training &amp; complexity possible</a:t>
          </a:r>
          <a:endParaRPr lang="en-US" b="1" i="1" dirty="0">
            <a:solidFill>
              <a:schemeClr val="tx1"/>
            </a:solidFill>
          </a:endParaRPr>
        </a:p>
      </dgm:t>
    </dgm:pt>
    <dgm:pt modelId="{68EDF292-B723-4F83-9DC8-074DB6B86D36}" type="sibTrans" cxnId="{734E3B6C-0270-48D1-BF60-5AF952525D9C}">
      <dgm:prSet/>
      <dgm:spPr/>
      <dgm:t>
        <a:bodyPr/>
        <a:lstStyle/>
        <a:p>
          <a:endParaRPr lang="en-US"/>
        </a:p>
      </dgm:t>
    </dgm:pt>
    <dgm:pt modelId="{61193344-027E-46DE-A3EC-88423D3DC330}" type="parTrans" cxnId="{734E3B6C-0270-48D1-BF60-5AF952525D9C}">
      <dgm:prSet/>
      <dgm:spPr/>
      <dgm:t>
        <a:bodyPr/>
        <a:lstStyle/>
        <a:p>
          <a:endParaRPr lang="en-US"/>
        </a:p>
      </dgm:t>
    </dgm:pt>
    <dgm:pt modelId="{068B8569-3888-43A9-9402-D13FBD67EEFD}" type="pres">
      <dgm:prSet presAssocID="{14EFC97C-4F45-4021-AF5F-1989A653CB17}" presName="outerComposite" presStyleCnt="0">
        <dgm:presLayoutVars>
          <dgm:chMax val="2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88FED89-F28C-478D-B72E-6DA75523BB9A}" type="pres">
      <dgm:prSet presAssocID="{14EFC97C-4F45-4021-AF5F-1989A653CB17}" presName="dummyMaxCanvas" presStyleCnt="0"/>
      <dgm:spPr/>
    </dgm:pt>
    <dgm:pt modelId="{AB68F0D7-1082-4BB9-9CA8-2CE0B29720CD}" type="pres">
      <dgm:prSet presAssocID="{14EFC97C-4F45-4021-AF5F-1989A653CB17}" presName="parentComposite" presStyleCnt="0"/>
      <dgm:spPr/>
    </dgm:pt>
    <dgm:pt modelId="{33C9048E-47AC-4783-8E6B-EF9C219D137E}" type="pres">
      <dgm:prSet presAssocID="{14EFC97C-4F45-4021-AF5F-1989A653CB17}" presName="parent1" presStyleLbl="alignAccFollowNode1" presStyleIdx="0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E5C37D5D-ACFE-49B1-A344-013BBD51ACC4}" type="pres">
      <dgm:prSet presAssocID="{14EFC97C-4F45-4021-AF5F-1989A653CB17}" presName="parent2" presStyleLbl="alignAccFollowNode1" presStyleIdx="1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18C3E116-509D-4E12-99F2-A03A5084E476}" type="pres">
      <dgm:prSet presAssocID="{14EFC97C-4F45-4021-AF5F-1989A653CB17}" presName="childrenComposite" presStyleCnt="0"/>
      <dgm:spPr/>
    </dgm:pt>
    <dgm:pt modelId="{B1BCE1F0-804B-4780-BEFF-FB53128EAE2B}" type="pres">
      <dgm:prSet presAssocID="{14EFC97C-4F45-4021-AF5F-1989A653CB17}" presName="dummyMaxCanvas_ChildArea" presStyleCnt="0"/>
      <dgm:spPr/>
    </dgm:pt>
    <dgm:pt modelId="{C1A54352-6D98-4DC7-8C9C-D3283ADBC24C}" type="pres">
      <dgm:prSet presAssocID="{14EFC97C-4F45-4021-AF5F-1989A653CB17}" presName="fulcrum" presStyleLbl="alignAccFollowNode1" presStyleIdx="2" presStyleCnt="4"/>
      <dgm:spPr/>
    </dgm:pt>
    <dgm:pt modelId="{8132FA7B-C42D-4B5C-954E-97913C86ACF0}" type="pres">
      <dgm:prSet presAssocID="{14EFC97C-4F45-4021-AF5F-1989A653CB17}" presName="balance_12" presStyleLbl="alignAccFollowNode1" presStyleIdx="3" presStyleCnt="4">
        <dgm:presLayoutVars>
          <dgm:bulletEnabled val="1"/>
        </dgm:presLayoutVars>
      </dgm:prSet>
      <dgm:spPr/>
    </dgm:pt>
    <dgm:pt modelId="{D616C00C-49A9-47D0-91B2-ABECFE8ED703}" type="pres">
      <dgm:prSet presAssocID="{14EFC97C-4F45-4021-AF5F-1989A653CB17}" presName="right_12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799542-B46E-4F18-A712-68AACB3EC2AE}" type="pres">
      <dgm:prSet presAssocID="{14EFC97C-4F45-4021-AF5F-1989A653CB17}" presName="right_12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F2E6BC-454E-4781-901D-E6ABD2A4591C}" type="pres">
      <dgm:prSet presAssocID="{14EFC97C-4F45-4021-AF5F-1989A653CB17}" presName="left_12_1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5EA21C8-80A5-4830-A756-27BE6E17C361}" srcId="{EA165896-BEF7-41B8-AF41-E2C282ABCDD5}" destId="{5E2C05BB-9317-4889-97E8-46C651D8501B}" srcOrd="0" destOrd="0" parTransId="{BB05CCAF-10F4-4581-A2C0-83F446D1B1EB}" sibTransId="{10134FEB-9574-4A95-B18A-CDCC1B270FB2}"/>
    <dgm:cxn modelId="{0F6A4E1C-97AD-4857-BE5F-789C9A3E0DFF}" type="presOf" srcId="{EA165896-BEF7-41B8-AF41-E2C282ABCDD5}" destId="{33C9048E-47AC-4783-8E6B-EF9C219D137E}" srcOrd="0" destOrd="0" presId="urn:microsoft.com/office/officeart/2005/8/layout/balance1"/>
    <dgm:cxn modelId="{734E3B6C-0270-48D1-BF60-5AF952525D9C}" srcId="{4D21B7D0-04DB-417B-A5C1-80ADEADC9BD0}" destId="{C1E311DA-5073-4DF2-A6F7-FB9FC292555F}" srcOrd="1" destOrd="0" parTransId="{61193344-027E-46DE-A3EC-88423D3DC330}" sibTransId="{68EDF292-B723-4F83-9DC8-074DB6B86D36}"/>
    <dgm:cxn modelId="{D95208BA-6006-4CC8-954B-E9CE81DBF2BF}" type="presOf" srcId="{14EFC97C-4F45-4021-AF5F-1989A653CB17}" destId="{068B8569-3888-43A9-9402-D13FBD67EEFD}" srcOrd="0" destOrd="0" presId="urn:microsoft.com/office/officeart/2005/8/layout/balance1"/>
    <dgm:cxn modelId="{FFA0C778-A541-4265-A16B-5ABCD20C4376}" srcId="{4D21B7D0-04DB-417B-A5C1-80ADEADC9BD0}" destId="{D4784523-495B-42A4-A150-BB00697BE944}" srcOrd="0" destOrd="0" parTransId="{10EBAB9B-9C94-4192-8E32-561C2BE0E553}" sibTransId="{576C1E56-3918-473A-AB7E-CA7F6C761DD4}"/>
    <dgm:cxn modelId="{007C326B-D149-4685-9834-AEFF0A7153BB}" type="presOf" srcId="{4D21B7D0-04DB-417B-A5C1-80ADEADC9BD0}" destId="{E5C37D5D-ACFE-49B1-A344-013BBD51ACC4}" srcOrd="0" destOrd="0" presId="urn:microsoft.com/office/officeart/2005/8/layout/balance1"/>
    <dgm:cxn modelId="{F0521A89-AF84-4C21-85E1-1AB904223ACC}" type="presOf" srcId="{C1E311DA-5073-4DF2-A6F7-FB9FC292555F}" destId="{F3799542-B46E-4F18-A712-68AACB3EC2AE}" srcOrd="0" destOrd="0" presId="urn:microsoft.com/office/officeart/2005/8/layout/balance1"/>
    <dgm:cxn modelId="{B0E5CFC9-B57C-4802-B7FC-70884E9588D1}" type="presOf" srcId="{D4784523-495B-42A4-A150-BB00697BE944}" destId="{D616C00C-49A9-47D0-91B2-ABECFE8ED703}" srcOrd="0" destOrd="0" presId="urn:microsoft.com/office/officeart/2005/8/layout/balance1"/>
    <dgm:cxn modelId="{FFD44909-F7D3-4A90-B5FC-193308380668}" type="presOf" srcId="{5E2C05BB-9317-4889-97E8-46C651D8501B}" destId="{03F2E6BC-454E-4781-901D-E6ABD2A4591C}" srcOrd="0" destOrd="0" presId="urn:microsoft.com/office/officeart/2005/8/layout/balance1"/>
    <dgm:cxn modelId="{A3008287-E3B6-46D5-8185-6D93E7A15BEE}" srcId="{14EFC97C-4F45-4021-AF5F-1989A653CB17}" destId="{4D21B7D0-04DB-417B-A5C1-80ADEADC9BD0}" srcOrd="1" destOrd="0" parTransId="{5EE32730-7A07-4107-B4D0-DF6A0CBA114D}" sibTransId="{9849C783-EC25-4403-BF26-F18BDCFF3979}"/>
    <dgm:cxn modelId="{CD787562-1343-40CC-AFB5-716517394F18}" srcId="{14EFC97C-4F45-4021-AF5F-1989A653CB17}" destId="{EA165896-BEF7-41B8-AF41-E2C282ABCDD5}" srcOrd="0" destOrd="0" parTransId="{94BEAEC4-BF2B-4D61-B26F-CED3E6B07967}" sibTransId="{74D69C04-003B-4271-B7A7-D37BDD0F6996}"/>
    <dgm:cxn modelId="{F2E890AC-264F-4C24-86A3-DF77235F1B54}" type="presParOf" srcId="{068B8569-3888-43A9-9402-D13FBD67EEFD}" destId="{188FED89-F28C-478D-B72E-6DA75523BB9A}" srcOrd="0" destOrd="0" presId="urn:microsoft.com/office/officeart/2005/8/layout/balance1"/>
    <dgm:cxn modelId="{AD4888A5-B67D-4A63-AE7B-2A61B63E763A}" type="presParOf" srcId="{068B8569-3888-43A9-9402-D13FBD67EEFD}" destId="{AB68F0D7-1082-4BB9-9CA8-2CE0B29720CD}" srcOrd="1" destOrd="0" presId="urn:microsoft.com/office/officeart/2005/8/layout/balance1"/>
    <dgm:cxn modelId="{EA215AC9-847E-4204-8E6C-BB9C6E449974}" type="presParOf" srcId="{AB68F0D7-1082-4BB9-9CA8-2CE0B29720CD}" destId="{33C9048E-47AC-4783-8E6B-EF9C219D137E}" srcOrd="0" destOrd="0" presId="urn:microsoft.com/office/officeart/2005/8/layout/balance1"/>
    <dgm:cxn modelId="{AE5FF085-8D4E-423A-8710-5118A9C84F5B}" type="presParOf" srcId="{AB68F0D7-1082-4BB9-9CA8-2CE0B29720CD}" destId="{E5C37D5D-ACFE-49B1-A344-013BBD51ACC4}" srcOrd="1" destOrd="0" presId="urn:microsoft.com/office/officeart/2005/8/layout/balance1"/>
    <dgm:cxn modelId="{99348D16-EE8B-4FAD-A467-9220C2EEFA32}" type="presParOf" srcId="{068B8569-3888-43A9-9402-D13FBD67EEFD}" destId="{18C3E116-509D-4E12-99F2-A03A5084E476}" srcOrd="2" destOrd="0" presId="urn:microsoft.com/office/officeart/2005/8/layout/balance1"/>
    <dgm:cxn modelId="{9F90A082-EE91-4468-A517-2CFEBC5F6979}" type="presParOf" srcId="{18C3E116-509D-4E12-99F2-A03A5084E476}" destId="{B1BCE1F0-804B-4780-BEFF-FB53128EAE2B}" srcOrd="0" destOrd="0" presId="urn:microsoft.com/office/officeart/2005/8/layout/balance1"/>
    <dgm:cxn modelId="{A48D4093-DF95-4520-862D-356FC6C81F7B}" type="presParOf" srcId="{18C3E116-509D-4E12-99F2-A03A5084E476}" destId="{C1A54352-6D98-4DC7-8C9C-D3283ADBC24C}" srcOrd="1" destOrd="0" presId="urn:microsoft.com/office/officeart/2005/8/layout/balance1"/>
    <dgm:cxn modelId="{D7B63E25-2430-4552-8C39-8C8EC1134E61}" type="presParOf" srcId="{18C3E116-509D-4E12-99F2-A03A5084E476}" destId="{8132FA7B-C42D-4B5C-954E-97913C86ACF0}" srcOrd="2" destOrd="0" presId="urn:microsoft.com/office/officeart/2005/8/layout/balance1"/>
    <dgm:cxn modelId="{324CA1CF-F9A8-4C7A-A433-68373AB75232}" type="presParOf" srcId="{18C3E116-509D-4E12-99F2-A03A5084E476}" destId="{D616C00C-49A9-47D0-91B2-ABECFE8ED703}" srcOrd="3" destOrd="0" presId="urn:microsoft.com/office/officeart/2005/8/layout/balance1"/>
    <dgm:cxn modelId="{1816FF2C-58F0-4332-A5FA-E43CBEC20119}" type="presParOf" srcId="{18C3E116-509D-4E12-99F2-A03A5084E476}" destId="{F3799542-B46E-4F18-A712-68AACB3EC2AE}" srcOrd="4" destOrd="0" presId="urn:microsoft.com/office/officeart/2005/8/layout/balance1"/>
    <dgm:cxn modelId="{EE50C87A-A473-436C-95BF-CFA9A863DEB8}" type="presParOf" srcId="{18C3E116-509D-4E12-99F2-A03A5084E476}" destId="{03F2E6BC-454E-4781-901D-E6ABD2A4591C}" srcOrd="5" destOrd="0" presId="urn:microsoft.com/office/officeart/2005/8/layout/balance1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CE86D-9E89-45CC-99D8-23DF44BAB091}" type="datetimeFigureOut">
              <a:rPr lang="en-US" smtClean="0"/>
              <a:pPr/>
              <a:t>12/1/2017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EB66D3-D85B-4089-BABF-DA549CD88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5000" r="-22000" b="-4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95800" y="1962150"/>
            <a:ext cx="4495800" cy="146685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i="1" dirty="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S</a:t>
            </a:r>
            <a:r>
              <a:rPr lang="en-US" b="1" i="1" dirty="0" smtClean="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piel</a:t>
            </a:r>
            <a:r>
              <a:rPr lang="en-US" b="1" i="1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itchFamily="66" charset="0"/>
              </a:rPr>
              <a:t>PlatZ</a:t>
            </a:r>
            <a:endParaRPr lang="en-US" b="1" i="1" dirty="0"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adley Hand ITC" pitchFamily="66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96000" y="2876550"/>
            <a:ext cx="21194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u="sng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Next Generation Playground</a:t>
            </a:r>
            <a:endParaRPr lang="en-US" sz="1200" i="1" u="sng" dirty="0">
              <a:solidFill>
                <a:schemeClr val="accent2">
                  <a:lumMod val="40000"/>
                  <a:lumOff val="60000"/>
                </a:schemeClr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91200" y="4824740"/>
            <a:ext cx="35321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smtClean="0">
                <a:solidFill>
                  <a:schemeClr val="tx2">
                    <a:lumMod val="50000"/>
                  </a:schemeClr>
                </a:solidFill>
                <a:latin typeface="Bodoni MT" pitchFamily="18" charset="0"/>
              </a:rPr>
              <a:t>Bhagwan Mahavir College of Engineering &amp; Technology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57150"/>
            <a:ext cx="8229600" cy="781050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Problems With Alternatives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28600" y="965714"/>
          <a:ext cx="8610600" cy="396823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52650"/>
                <a:gridCol w="2152650"/>
                <a:gridCol w="2152650"/>
                <a:gridCol w="2152650"/>
              </a:tblGrid>
              <a:tr h="50892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System Requirement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Skills Require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Cost &amp; Popularity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Other Requirement</a:t>
                      </a:r>
                      <a:endParaRPr lang="en-US" sz="1600" dirty="0"/>
                    </a:p>
                  </a:txBody>
                  <a:tcPr/>
                </a:tc>
              </a:tr>
              <a:tr h="205145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VT-X </a:t>
                      </a:r>
                    </a:p>
                    <a:p>
                      <a:r>
                        <a:rPr lang="en-US" sz="1600" dirty="0" smtClean="0"/>
                        <a:t>&amp; Hypervisor support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Virtualization </a:t>
                      </a:r>
                    </a:p>
                    <a:p>
                      <a:r>
                        <a:rPr lang="en-US" sz="1600" dirty="0" smtClean="0"/>
                        <a:t>&amp;</a:t>
                      </a:r>
                      <a:r>
                        <a:rPr lang="en-US" sz="1600" baseline="0" dirty="0" smtClean="0"/>
                        <a:t> skills to run them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Hardware &amp; software +</a:t>
                      </a:r>
                      <a:r>
                        <a:rPr lang="en-US" sz="1600" baseline="0" dirty="0" smtClean="0"/>
                        <a:t> Internetworking</a:t>
                      </a:r>
                      <a:endParaRPr lang="en-US" sz="1600" dirty="0" smtClean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Some</a:t>
                      </a:r>
                      <a:r>
                        <a:rPr lang="en-US" sz="1600" baseline="0" dirty="0" smtClean="0"/>
                        <a:t> are free &amp; some are costly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aseline="0" dirty="0" smtClean="0"/>
                        <a:t>Hardware maybe a </a:t>
                      </a:r>
                      <a:r>
                        <a:rPr lang="en-US" sz="1600" dirty="0" smtClean="0"/>
                        <a:t>Huge</a:t>
                      </a:r>
                      <a:r>
                        <a:rPr lang="en-US" sz="1600" baseline="0" dirty="0" smtClean="0"/>
                        <a:t> investment</a:t>
                      </a:r>
                      <a:endParaRPr lang="en-US" sz="1600" dirty="0" smtClean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High-end Hardware &amp; cyber law</a:t>
                      </a:r>
                    </a:p>
                    <a:p>
                      <a:r>
                        <a:rPr lang="en-US" sz="1600" dirty="0" smtClean="0"/>
                        <a:t>Awareness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 smtClean="0"/>
                        <a:t>&amp; </a:t>
                      </a:r>
                      <a:r>
                        <a:rPr lang="en-US" sz="1600" dirty="0" smtClean="0"/>
                        <a:t>All skills as System Requirement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</a:tr>
              <a:tr h="1407860">
                <a:tc>
                  <a:txBody>
                    <a:bodyPr/>
                    <a:lstStyle/>
                    <a:p>
                      <a:r>
                        <a:rPr lang="en-IN" sz="1600" dirty="0" smtClean="0"/>
                        <a:t>Cloud</a:t>
                      </a:r>
                      <a:r>
                        <a:rPr lang="en-IN" sz="1600" baseline="0" dirty="0" smtClean="0"/>
                        <a:t>  &amp; internet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Cloud Skills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Pay per Use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aseline="0" dirty="0" smtClean="0"/>
                        <a:t>Must know cloud  Domain &amp; </a:t>
                      </a:r>
                      <a:r>
                        <a:rPr lang="en-US" sz="1600" dirty="0" smtClean="0"/>
                        <a:t>All skills as System Requirement</a:t>
                      </a:r>
                    </a:p>
                    <a:p>
                      <a:endParaRPr lang="en-US" sz="1600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/>
        </p:nvGraphicFramePr>
        <p:xfrm>
          <a:off x="76200" y="57150"/>
          <a:ext cx="8991600" cy="501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505200" y="4324350"/>
            <a:ext cx="2310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i="1" dirty="0" smtClean="0">
                <a:solidFill>
                  <a:schemeClr val="accent2">
                    <a:lumMod val="50000"/>
                  </a:schemeClr>
                </a:solidFill>
              </a:rPr>
              <a:t>TEAM INTRODUCTION</a:t>
            </a:r>
            <a:endParaRPr lang="en-US" b="1" i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7150"/>
            <a:ext cx="8229600" cy="765571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SpielPlatZ | Solution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6" name="Picture 5" descr="Screenshot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5350"/>
            <a:ext cx="9144000" cy="4248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857250"/>
          </a:xfrm>
        </p:spPr>
        <p:txBody>
          <a:bodyPr/>
          <a:lstStyle/>
          <a:p>
            <a:r>
              <a:rPr lang="en-US" dirty="0" smtClean="0"/>
              <a:t>SpielPlatZ |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Overall View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4" name="Picture 3" descr="overall topolog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971550"/>
            <a:ext cx="8991600" cy="40957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7150"/>
            <a:ext cx="8229600" cy="765571"/>
          </a:xfrm>
        </p:spPr>
        <p:txBody>
          <a:bodyPr/>
          <a:lstStyle/>
          <a:p>
            <a:r>
              <a:rPr lang="en-US" dirty="0" smtClean="0"/>
              <a:t>SpielPlatZ | Front End</a:t>
            </a:r>
            <a:endParaRPr lang="en-US" dirty="0"/>
          </a:p>
        </p:txBody>
      </p:sp>
      <p:graphicFrame>
        <p:nvGraphicFramePr>
          <p:cNvPr id="3" name="Diagram 2"/>
          <p:cNvGraphicFramePr/>
          <p:nvPr/>
        </p:nvGraphicFramePr>
        <p:xfrm>
          <a:off x="381000" y="1047750"/>
          <a:ext cx="8229600" cy="3886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57150"/>
            <a:ext cx="8229600" cy="7655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SpielPlatZ | Processing Unit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Diagram 3"/>
          <p:cNvGraphicFramePr/>
          <p:nvPr/>
        </p:nvGraphicFramePr>
        <p:xfrm>
          <a:off x="1676400" y="946150"/>
          <a:ext cx="7239000" cy="398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57150"/>
            <a:ext cx="8229600" cy="7655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SpielPlatZ | Backend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Diagram 3"/>
          <p:cNvGraphicFramePr/>
          <p:nvPr/>
        </p:nvGraphicFramePr>
        <p:xfrm>
          <a:off x="1752600" y="819150"/>
          <a:ext cx="7086600" cy="4165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7150"/>
            <a:ext cx="8229600" cy="857250"/>
          </a:xfrm>
        </p:spPr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graphicFrame>
        <p:nvGraphicFramePr>
          <p:cNvPr id="3" name="Diagram 2"/>
          <p:cNvGraphicFramePr/>
          <p:nvPr/>
        </p:nvGraphicFramePr>
        <p:xfrm>
          <a:off x="1752600" y="895350"/>
          <a:ext cx="723900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5" name="Straight Arrow Connector 4"/>
          <p:cNvCxnSpPr/>
          <p:nvPr/>
        </p:nvCxnSpPr>
        <p:spPr>
          <a:xfrm rot="10800000">
            <a:off x="5715000" y="3181350"/>
            <a:ext cx="1371600" cy="1066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rot="10800000">
            <a:off x="3276600" y="2952750"/>
            <a:ext cx="14478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307153" y="2647950"/>
            <a:ext cx="141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HTML RESPONSE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7150"/>
            <a:ext cx="8229600" cy="76557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SpielPlatZ | Architecture</a:t>
            </a:r>
          </a:p>
        </p:txBody>
      </p:sp>
      <p:pic>
        <p:nvPicPr>
          <p:cNvPr id="3" name="Picture 2" descr="frontend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387" y="971550"/>
            <a:ext cx="7515225" cy="4124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7150"/>
            <a:ext cx="8229600" cy="765571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SpielPlatZ | Architecture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3" name="Picture 2" descr="Proceesing uni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662" y="971550"/>
            <a:ext cx="6924675" cy="411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229600" cy="5334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What is SpielPlatZ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86000" y="1556088"/>
            <a:ext cx="4572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SpielPlatz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is a platform designed to help student &amp; professional to experiment , learn &amp; train .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SpielPlatz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can be used be anyone , from anywhere over the internet.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SpielPlatz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can be used for practicing any computer technology including high end tech ( AI or ML ) more importantly cyber security (attack &amp;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defense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)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7150"/>
            <a:ext cx="8229600" cy="765571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SpielPlatZ | Architecture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3" name="Picture 2" descr="VM Arch(1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971550"/>
            <a:ext cx="7486650" cy="40624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7150"/>
            <a:ext cx="8229600" cy="857250"/>
          </a:xfrm>
        </p:spPr>
        <p:txBody>
          <a:bodyPr/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2286000" y="10223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7150"/>
            <a:ext cx="8229600" cy="857250"/>
          </a:xfrm>
        </p:spPr>
        <p:txBody>
          <a:bodyPr/>
          <a:lstStyle/>
          <a:p>
            <a:r>
              <a:rPr lang="en-US" dirty="0" smtClean="0"/>
              <a:t>Disadvantages</a:t>
            </a:r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2286000" y="10223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476750"/>
            <a:ext cx="8229600" cy="552450"/>
          </a:xfrm>
        </p:spPr>
        <p:txBody>
          <a:bodyPr>
            <a:noAutofit/>
          </a:bodyPr>
          <a:lstStyle/>
          <a:p>
            <a:r>
              <a:rPr lang="en-US" sz="3600" i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Bell MT" pitchFamily="18" charset="0"/>
              </a:rPr>
              <a:t>Thank You</a:t>
            </a:r>
            <a:endParaRPr lang="en-US" sz="3600" i="1" dirty="0">
              <a:solidFill>
                <a:schemeClr val="accent3">
                  <a:lumMod val="20000"/>
                  <a:lumOff val="80000"/>
                </a:schemeClr>
              </a:solidFill>
              <a:latin typeface="Bell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7150"/>
            <a:ext cx="8229600" cy="460771"/>
          </a:xfrm>
        </p:spPr>
        <p:txBody>
          <a:bodyPr>
            <a:normAutofit fontScale="90000"/>
          </a:bodyPr>
          <a:lstStyle/>
          <a:p>
            <a:r>
              <a:rPr lang="en-US" i="1" dirty="0" smtClean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Abstract</a:t>
            </a:r>
            <a:endParaRPr lang="en-US" i="1" dirty="0">
              <a:solidFill>
                <a:schemeClr val="accent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676400" y="742950"/>
            <a:ext cx="7315200" cy="426720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IN" sz="2000" i="1" dirty="0" smtClean="0">
                <a:solidFill>
                  <a:schemeClr val="accent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The virtual environment for practising </a:t>
            </a:r>
            <a:r>
              <a:rPr lang="en-IN" sz="2000" i="1" u="sng" dirty="0" smtClean="0">
                <a:solidFill>
                  <a:schemeClr val="accent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cyber</a:t>
            </a:r>
            <a:r>
              <a:rPr lang="en-IN" sz="2000" i="1" dirty="0" smtClean="0">
                <a:solidFill>
                  <a:schemeClr val="accent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security is indeed not only to the </a:t>
            </a:r>
            <a:r>
              <a:rPr lang="en-IN" sz="2000" i="1" u="sng" dirty="0" smtClean="0">
                <a:solidFill>
                  <a:schemeClr val="accent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cyber</a:t>
            </a:r>
            <a:r>
              <a:rPr lang="en-IN" sz="2000" i="1" dirty="0" smtClean="0">
                <a:solidFill>
                  <a:schemeClr val="accent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security experts it will also be use full for the students , professional &amp; the institution who are preparing the next worriers . The virtual </a:t>
            </a:r>
            <a:r>
              <a:rPr lang="en-IN" sz="2000" i="1" u="sng" dirty="0" smtClean="0">
                <a:solidFill>
                  <a:schemeClr val="accent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cyber</a:t>
            </a:r>
            <a:r>
              <a:rPr lang="en-IN" sz="2000" i="1" dirty="0" smtClean="0">
                <a:solidFill>
                  <a:schemeClr val="accent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lab includes the creation of labs ,sharing of expensive hardware and tools . This lab not only focus on practical hands on practice but also on theatrical concepts and discussion This lab is based on cloud arch and available over internet using just a web browser. This lab also provide the GUI &amp; SSH connectivity over web and the lab is compatible with any device which has a HTML 5 supported web browser and a internet connection. There are many option available but all are having one of  the disadvantage some lack on interface , skills , deployment  &amp; understanding of lab setup.</a:t>
            </a:r>
          </a:p>
          <a:p>
            <a:pPr marL="0" indent="0" algn="just">
              <a:buNone/>
            </a:pPr>
            <a:endParaRPr 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229600" cy="5334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Abstract SpielPlatZ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86000" y="1279089"/>
            <a:ext cx="46482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The virtual environment for practicing cyber security is indeed not only to the cyber security experts it will also be use full for the students , professional &amp; the institution who are preparing the next worriers . The virtual cyber lab includes the creation of labs ,sharing of expensive hardware and tools . This lab not only focus on practical hands on practice but also on theoretical concepts and discussion . 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229600" cy="5334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Abstract Advantages SpielPlatZ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86000" y="1833086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There are many option available but all are having one of  the disadvantage some lack on interface , skills , deployment  &amp; understanding of lab setup . This has interface , deployment &amp; minimal skill requirement.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229600" cy="5334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Abstract Architecture SpielPlatZ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86000" y="1694587"/>
            <a:ext cx="4572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This lab is based on cloud arch and available over internet using just a web browser. This lab also provide the GUI &amp; SSH connectivity over web and the lab is compatible with any device which has a HTML 5 supported web browser and a internet connection. 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09550"/>
            <a:ext cx="8229600" cy="5334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Why  SpielPlatZ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86000" y="1417588"/>
            <a:ext cx="4572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Why SpielPlatZ ?   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The answer is its simple , ready to use from anywhere with any devices . Not only the Accessibility is the highlighting part SpielPlatZ is also click to ready &amp; cost effective .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SpielPlatZ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is the solution develop to reduce the all unnecessary task &amp; parts that doesn't need to address so that u can work &amp; concentrate on the core task.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7620000" cy="666750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  <a:latin typeface="Bodoni MT" pitchFamily="18" charset="0"/>
              </a:rPr>
              <a:t>Comparison</a:t>
            </a:r>
            <a:endParaRPr lang="en-US" sz="3200" dirty="0">
              <a:solidFill>
                <a:schemeClr val="accent2">
                  <a:lumMod val="75000"/>
                </a:schemeClr>
              </a:solidFill>
              <a:latin typeface="Bodoni MT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600200" y="666750"/>
          <a:ext cx="7467600" cy="440055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89200"/>
                <a:gridCol w="2489200"/>
                <a:gridCol w="2489200"/>
              </a:tblGrid>
              <a:tr h="54936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SpielPlatZ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Team Viewer Screen Share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RDP / VNC Native Client</a:t>
                      </a:r>
                      <a:endParaRPr lang="en-US" sz="1400" dirty="0"/>
                    </a:p>
                  </a:txBody>
                  <a:tcPr/>
                </a:tc>
              </a:tr>
              <a:tr h="803146"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Processing on server side only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Processing define by task but never perform on server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Processing on both</a:t>
                      </a:r>
                      <a:r>
                        <a:rPr lang="en-IN" sz="1400" baseline="0" dirty="0" smtClean="0"/>
                        <a:t> side depending on task</a:t>
                      </a:r>
                      <a:endParaRPr lang="en-US" sz="1400" dirty="0"/>
                    </a:p>
                  </a:txBody>
                  <a:tcPr/>
                </a:tc>
              </a:tr>
              <a:tr h="549365"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Click to start ( user / pass 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Each end needs to accept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Configure depended</a:t>
                      </a:r>
                      <a:endParaRPr lang="en-US" sz="1400" dirty="0"/>
                    </a:p>
                  </a:txBody>
                  <a:tcPr/>
                </a:tc>
              </a:tr>
              <a:tr h="565177"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Can be</a:t>
                      </a:r>
                      <a:r>
                        <a:rPr lang="en-IN" sz="1400" baseline="0" dirty="0" smtClean="0"/>
                        <a:t> bound to security policy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All security allowed except internet , firewall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Can be bound</a:t>
                      </a:r>
                      <a:r>
                        <a:rPr lang="en-IN" sz="1400" baseline="0" dirty="0" smtClean="0"/>
                        <a:t> to security policy</a:t>
                      </a:r>
                      <a:endParaRPr lang="en-US" sz="1400" dirty="0"/>
                    </a:p>
                  </a:txBody>
                  <a:tcPr/>
                </a:tc>
              </a:tr>
              <a:tr h="565177"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Either ends don’t know each other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Other end known to each other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Each end must be know </a:t>
                      </a:r>
                      <a:endParaRPr lang="en-US" sz="1400" dirty="0"/>
                    </a:p>
                  </a:txBody>
                  <a:tcPr/>
                </a:tc>
              </a:tr>
              <a:tr h="565177"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Uses native client</a:t>
                      </a:r>
                      <a:r>
                        <a:rPr lang="en-IN" sz="1400" baseline="0" dirty="0" smtClean="0"/>
                        <a:t> with gateway for delivery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Custom protocol with</a:t>
                      </a:r>
                      <a:r>
                        <a:rPr lang="en-IN" sz="1400" baseline="0" dirty="0" smtClean="0"/>
                        <a:t> third party service involvement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Native definitions</a:t>
                      </a:r>
                      <a:endParaRPr lang="en-US" sz="1400" dirty="0"/>
                    </a:p>
                  </a:txBody>
                  <a:tcPr/>
                </a:tc>
              </a:tr>
              <a:tr h="803146"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Moderately</a:t>
                      </a:r>
                      <a:r>
                        <a:rPr lang="en-IN" sz="1400" baseline="0" dirty="0" smtClean="0"/>
                        <a:t> response right to other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 smtClean="0"/>
                        <a:t>Response depended upon processing &amp; internet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 smtClean="0"/>
                        <a:t>Response depended upon processing &amp; internet</a:t>
                      </a:r>
                      <a:endParaRPr lang="en-US" sz="1400" dirty="0" smtClean="0"/>
                    </a:p>
                    <a:p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57150"/>
            <a:ext cx="8229600" cy="781050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Alternatives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04800" y="1041914"/>
          <a:ext cx="8534400" cy="396823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06880"/>
                <a:gridCol w="1706880"/>
                <a:gridCol w="1706880"/>
                <a:gridCol w="1706880"/>
                <a:gridCol w="170688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Vendor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System Requirement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Skills Require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Cost &amp; Popularity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Other Requirement</a:t>
                      </a:r>
                      <a:endParaRPr lang="en-US" sz="1600" dirty="0"/>
                    </a:p>
                  </a:txBody>
                  <a:tcPr/>
                </a:tc>
              </a:tr>
              <a:tr h="88197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VMware &amp; Virtual Box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VT-X </a:t>
                      </a:r>
                    </a:p>
                    <a:p>
                      <a:r>
                        <a:rPr lang="en-US" sz="1600" dirty="0" smtClean="0"/>
                        <a:t>&amp; Hypervisor support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Virtualization </a:t>
                      </a:r>
                    </a:p>
                    <a:p>
                      <a:r>
                        <a:rPr lang="en-US" sz="1600" dirty="0" smtClean="0"/>
                        <a:t>&amp;</a:t>
                      </a:r>
                      <a:r>
                        <a:rPr lang="en-US" sz="1600" baseline="0" dirty="0" smtClean="0"/>
                        <a:t> skills to run them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Some</a:t>
                      </a:r>
                      <a:r>
                        <a:rPr lang="en-US" sz="1600" baseline="0" dirty="0" smtClean="0"/>
                        <a:t> are free &amp; some are costly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High-end Hardware &amp;law</a:t>
                      </a:r>
                    </a:p>
                    <a:p>
                      <a:r>
                        <a:rPr lang="en-US" sz="1600" dirty="0" smtClean="0"/>
                        <a:t>Awareness</a:t>
                      </a:r>
                      <a:endParaRPr lang="en-US" sz="1600" dirty="0"/>
                    </a:p>
                  </a:txBody>
                  <a:tcPr/>
                </a:tc>
              </a:tr>
              <a:tr h="50292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Back Box , Cyber Gym &amp; Offense</a:t>
                      </a:r>
                      <a:r>
                        <a:rPr lang="en-US" sz="1600" baseline="0" dirty="0" smtClean="0"/>
                        <a:t> Security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Internet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N/A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Pay per Use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Only</a:t>
                      </a:r>
                      <a:r>
                        <a:rPr lang="en-US" sz="1600" baseline="0" dirty="0" smtClean="0"/>
                        <a:t> enterprise</a:t>
                      </a:r>
                    </a:p>
                    <a:p>
                      <a:r>
                        <a:rPr lang="en-US" sz="1600" baseline="0" dirty="0" smtClean="0"/>
                        <a:t>User  &amp; </a:t>
                      </a:r>
                      <a:r>
                        <a:rPr lang="en-US" sz="1600" dirty="0" smtClean="0"/>
                        <a:t>certification</a:t>
                      </a:r>
                      <a:endParaRPr lang="en-US" sz="1600" dirty="0"/>
                    </a:p>
                  </a:txBody>
                  <a:tcPr/>
                </a:tc>
              </a:tr>
              <a:tr h="103632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Self</a:t>
                      </a:r>
                      <a:r>
                        <a:rPr lang="en-US" sz="1600" baseline="0" dirty="0" smtClean="0"/>
                        <a:t> Made Lab (Real Hrd)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VT-X </a:t>
                      </a:r>
                    </a:p>
                    <a:p>
                      <a:r>
                        <a:rPr lang="en-US" sz="1600" dirty="0" smtClean="0"/>
                        <a:t>&amp; Hypervisor support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Hardware &amp; software +</a:t>
                      </a:r>
                      <a:r>
                        <a:rPr lang="en-US" sz="1600" baseline="0" dirty="0" smtClean="0"/>
                        <a:t> Internetworking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Huge</a:t>
                      </a:r>
                      <a:r>
                        <a:rPr lang="en-US" sz="1600" baseline="0" dirty="0" smtClean="0"/>
                        <a:t> investment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All skills as System Requirement</a:t>
                      </a:r>
                      <a:endParaRPr lang="en-US" sz="1600" dirty="0"/>
                    </a:p>
                  </a:txBody>
                  <a:tcPr/>
                </a:tc>
              </a:tr>
              <a:tr h="617382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AWS , Azure</a:t>
                      </a:r>
                    </a:p>
                    <a:p>
                      <a:r>
                        <a:rPr lang="en-US" sz="1600" baseline="0" dirty="0" smtClean="0"/>
                        <a:t>&amp; Oracle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Internet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Cloud Skills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Pay per Use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All skills as System Requirement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974</Words>
  <Application>Microsoft Office PowerPoint</Application>
  <PresentationFormat>On-screen Show (16:9)</PresentationFormat>
  <Paragraphs>177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SpielPlatZ</vt:lpstr>
      <vt:lpstr>What is SpielPlatZ</vt:lpstr>
      <vt:lpstr>Abstract</vt:lpstr>
      <vt:lpstr>Abstract SpielPlatZ</vt:lpstr>
      <vt:lpstr>Abstract Advantages SpielPlatZ</vt:lpstr>
      <vt:lpstr>Abstract Architecture SpielPlatZ</vt:lpstr>
      <vt:lpstr>Why  SpielPlatZ</vt:lpstr>
      <vt:lpstr>Comparison</vt:lpstr>
      <vt:lpstr>Alternatives</vt:lpstr>
      <vt:lpstr>Problems With Alternatives</vt:lpstr>
      <vt:lpstr>Slide 11</vt:lpstr>
      <vt:lpstr>SpielPlatZ | Solution</vt:lpstr>
      <vt:lpstr>SpielPlatZ | Overall View</vt:lpstr>
      <vt:lpstr>SpielPlatZ | Front End</vt:lpstr>
      <vt:lpstr>Slide 15</vt:lpstr>
      <vt:lpstr>Slide 16</vt:lpstr>
      <vt:lpstr>Algorithm</vt:lpstr>
      <vt:lpstr>SpielPlatZ | Architecture</vt:lpstr>
      <vt:lpstr>SpielPlatZ | Architecture</vt:lpstr>
      <vt:lpstr>SpielPlatZ | Architecture</vt:lpstr>
      <vt:lpstr>Advantages</vt:lpstr>
      <vt:lpstr>Disadvantages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SpielPlatZ</dc:title>
  <dc:creator>Windows User</dc:creator>
  <cp:lastModifiedBy>Windows User</cp:lastModifiedBy>
  <cp:revision>116</cp:revision>
  <dcterms:created xsi:type="dcterms:W3CDTF">2017-10-15T07:46:19Z</dcterms:created>
  <dcterms:modified xsi:type="dcterms:W3CDTF">2017-12-01T00:45:09Z</dcterms:modified>
</cp:coreProperties>
</file>

<file path=docProps/thumbnail.jpeg>
</file>